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6"/>
  </p:notesMasterIdLst>
  <p:sldIdLst>
    <p:sldId id="385" r:id="rId5"/>
    <p:sldId id="393" r:id="rId6"/>
    <p:sldId id="391" r:id="rId7"/>
    <p:sldId id="406" r:id="rId8"/>
    <p:sldId id="394" r:id="rId9"/>
    <p:sldId id="396" r:id="rId10"/>
    <p:sldId id="408" r:id="rId11"/>
    <p:sldId id="405" r:id="rId12"/>
    <p:sldId id="407" r:id="rId13"/>
    <p:sldId id="392" r:id="rId14"/>
    <p:sldId id="387" r:id="rId15"/>
  </p:sldIdLst>
  <p:sldSz cx="12192000" cy="6858000"/>
  <p:notesSz cx="6794500" cy="9931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Willys självscanning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929A03-EDAE-4FAC-A538-8F5C8441D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 juli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94843"/>
            <a:ext cx="5552769" cy="241927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62DBEF-F584-4A08-B1C5-2A8A3B0CC7FC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357436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89B355-B57A-4991-8F32-EAAF493D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55755" cy="796151"/>
          </a:xfrm>
        </p:spPr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2081" y="2076225"/>
            <a:ext cx="4541874" cy="391578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Börjar med att logga in dig i Willys system genom att använda ditt körkort eller självscanningskort.</a:t>
            </a:r>
          </a:p>
          <a:p>
            <a:pPr>
              <a:spcAft>
                <a:spcPts val="2400"/>
              </a:spcAft>
            </a:pPr>
            <a:r>
              <a:rPr lang="sv-SE" dirty="0"/>
              <a:t>Vid skärmens underkant finns en scanner som blippar ditt kort.</a:t>
            </a:r>
          </a:p>
          <a:p>
            <a:pPr>
              <a:spcAft>
                <a:spcPts val="2400"/>
              </a:spcAft>
            </a:pPr>
            <a:r>
              <a:rPr lang="sv-SE" dirty="0"/>
              <a:t>Vill du skaffa ett självscanningskort, vänd dig till personalen så hjälper dom dig.</a:t>
            </a:r>
          </a:p>
        </p:txBody>
      </p:sp>
      <p:pic>
        <p:nvPicPr>
          <p:cNvPr id="16" name="Platshållare för innehåll 15" descr="Bildskärm.">
            <a:extLst>
              <a:ext uri="{FF2B5EF4-FFF2-40B4-BE49-F238E27FC236}">
                <a16:creationId xmlns:a16="http://schemas.microsoft.com/office/drawing/2014/main" id="{A303E450-DF13-4CC1-B613-FEA4D1AEC6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8602" y="1301277"/>
            <a:ext cx="5777228" cy="4332922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9209D55-BE5C-4F64-9083-00BA42F2F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921177" y="5090058"/>
            <a:ext cx="0" cy="152356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30E8B01-8AAA-4108-9740-AFFC6A1B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78524"/>
          </a:xfrm>
        </p:spPr>
        <p:txBody>
          <a:bodyPr/>
          <a:lstStyle/>
          <a:p>
            <a:r>
              <a:rPr lang="sv-SE" dirty="0"/>
              <a:t>Din handscanner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Efter inloggning tilldelas du en scanner. Den markeras genom att den lyser upp och du tar den ur stället.</a:t>
            </a:r>
          </a:p>
        </p:txBody>
      </p:sp>
      <p:pic>
        <p:nvPicPr>
          <p:cNvPr id="8" name="Platshållare för innehåll 7" descr="Ställ med handskanner.">
            <a:extLst>
              <a:ext uri="{FF2B5EF4-FFF2-40B4-BE49-F238E27FC236}">
                <a16:creationId xmlns:a16="http://schemas.microsoft.com/office/drawing/2014/main" id="{BD20B303-A942-488C-B01A-DE7AEFA1ED5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2339" y="1330860"/>
            <a:ext cx="5770086" cy="4327565"/>
          </a:xfrm>
        </p:spPr>
      </p:pic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711F07-6C62-499B-92EB-2727BF2E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943068"/>
          </a:xfrm>
        </p:spPr>
        <p:txBody>
          <a:bodyPr/>
          <a:lstStyle/>
          <a:p>
            <a:r>
              <a:rPr lang="sv-SE" dirty="0"/>
              <a:t>Starta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637280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Nu kan du börja scanna dina varor. Du läser av varans streckkod och scannar in den genom att trycka på den gula knappen.</a:t>
            </a:r>
          </a:p>
        </p:txBody>
      </p:sp>
      <p:pic>
        <p:nvPicPr>
          <p:cNvPr id="10" name="Platshållare för innehåll 9" descr="Handskanner gul knapp långt ner i mitten.">
            <a:extLst>
              <a:ext uri="{FF2B5EF4-FFF2-40B4-BE49-F238E27FC236}">
                <a16:creationId xmlns:a16="http://schemas.microsoft.com/office/drawing/2014/main" id="{E6173780-064C-40B5-8ABC-0300E98BE9E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968" y="1292387"/>
            <a:ext cx="5787388" cy="434054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31A7231-6582-48D0-94C4-E8961991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88449" y="5801907"/>
            <a:ext cx="241422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31FB37-D846-4E4D-9650-7C6D837F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71791"/>
            <a:ext cx="4541874" cy="835494"/>
          </a:xfrm>
        </p:spPr>
        <p:txBody>
          <a:bodyPr/>
          <a:lstStyle/>
          <a:p>
            <a:r>
              <a:rPr lang="sv-SE" dirty="0"/>
              <a:t>Klar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När du handlat klart och alla varor är scannade, går du till kassan.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Ställ tillbaka scannern i stället och gå till en av skärmarna.</a:t>
            </a:r>
          </a:p>
        </p:txBody>
      </p:sp>
      <p:pic>
        <p:nvPicPr>
          <p:cNvPr id="8" name="Platshållare för innehåll 7" descr="Stället med handskanner.">
            <a:extLst>
              <a:ext uri="{FF2B5EF4-FFF2-40B4-BE49-F238E27FC236}">
                <a16:creationId xmlns:a16="http://schemas.microsoft.com/office/drawing/2014/main" id="{89668004-46DE-4563-91F7-BECC02A3ACF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241" y="1292383"/>
            <a:ext cx="5787390" cy="4340543"/>
          </a:xfrm>
        </p:spPr>
      </p:pic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1FECD4-4FEC-423B-AA30-6EA46508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3975"/>
          </a:xfrm>
        </p:spPr>
        <p:txBody>
          <a:bodyPr/>
          <a:lstStyle/>
          <a:p>
            <a:r>
              <a:rPr lang="sv-SE" dirty="0"/>
              <a:t>Betala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67878"/>
            <a:ext cx="4541874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betala trycker du på skärmen där det står:</a:t>
            </a:r>
          </a:p>
          <a:p>
            <a:pPr>
              <a:spcAft>
                <a:spcPts val="2400"/>
              </a:spcAft>
            </a:pPr>
            <a:r>
              <a:rPr lang="sv-SE" dirty="0"/>
              <a:t>För att betala, tryck här.</a:t>
            </a:r>
          </a:p>
        </p:txBody>
      </p:sp>
      <p:pic>
        <p:nvPicPr>
          <p:cNvPr id="19" name="Platshållare för innehåll 18" descr="För att betala tryck här står i nedre delen av skärmen.">
            <a:extLst>
              <a:ext uri="{FF2B5EF4-FFF2-40B4-BE49-F238E27FC236}">
                <a16:creationId xmlns:a16="http://schemas.microsoft.com/office/drawing/2014/main" id="{CAC8D16A-BF40-4C8D-BCFB-17A753F0D8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4659" y="1292387"/>
            <a:ext cx="5787388" cy="434054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01A81EF-CC5C-43A3-A595-6FB27CC96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82966" y="3901188"/>
            <a:ext cx="24758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B2F43C-0B27-4A0F-AEA9-109072EC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46251"/>
          </a:xfrm>
        </p:spPr>
        <p:txBody>
          <a:bodyPr/>
          <a:lstStyle/>
          <a:p>
            <a:r>
              <a:rPr lang="sv-SE" dirty="0"/>
              <a:t>Kontroll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Kunde alla varor scannas korrekt, svara ja eller nej.</a:t>
            </a:r>
          </a:p>
        </p:txBody>
      </p:sp>
      <p:pic>
        <p:nvPicPr>
          <p:cNvPr id="8" name="Platshållare för innehåll 7" descr="Bildskärm Ja till höger på skärmen och nej till vänster på skärmen.">
            <a:extLst>
              <a:ext uri="{FF2B5EF4-FFF2-40B4-BE49-F238E27FC236}">
                <a16:creationId xmlns:a16="http://schemas.microsoft.com/office/drawing/2014/main" id="{BCC8C7EA-22BE-4286-8EDE-3FA4E35AFF9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5478" y="1310167"/>
            <a:ext cx="5767066" cy="432530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D994A45-465B-4D27-9440-BB0566C1E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2835667"/>
            <a:ext cx="1647450" cy="33904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3014BF-56F6-4F60-A1FC-ACD7AF9A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36497" cy="792460"/>
          </a:xfrm>
        </p:spPr>
        <p:txBody>
          <a:bodyPr/>
          <a:lstStyle/>
          <a:p>
            <a:r>
              <a:rPr lang="sv-SE" dirty="0"/>
              <a:t>Belopp att</a:t>
            </a:r>
            <a:r>
              <a:rPr lang="sv-SE" baseline="0" dirty="0"/>
              <a:t> betala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På skärmen ser du nu de varor du scannat in.</a:t>
            </a:r>
          </a:p>
          <a:p>
            <a:r>
              <a:rPr lang="sv-SE" dirty="0"/>
              <a:t>Om allt stämmer trycker du på </a:t>
            </a:r>
            <a:r>
              <a:rPr lang="sv-SE" b="1" dirty="0"/>
              <a:t>Kortbetalning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Bildskärm Kortbetalning nere i höger hörn på skärmen.">
            <a:extLst>
              <a:ext uri="{FF2B5EF4-FFF2-40B4-BE49-F238E27FC236}">
                <a16:creationId xmlns:a16="http://schemas.microsoft.com/office/drawing/2014/main" id="{42AD6656-C77F-4A42-8895-359E45CE0B2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9789" y="1321975"/>
            <a:ext cx="5780243" cy="433518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FC03FA4-7B20-4A93-BF6B-875A503E9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34221" y="4702572"/>
            <a:ext cx="115090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976EEB-67C7-4A27-85ED-BEA41272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7006"/>
          </a:xfrm>
        </p:spPr>
        <p:txBody>
          <a:bodyPr/>
          <a:lstStyle/>
          <a:p>
            <a:r>
              <a:rPr lang="sv-SE" dirty="0"/>
              <a:t>Kortbetalning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72095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Betala med ditt kort i kortmaskinen.</a:t>
            </a:r>
          </a:p>
          <a:p>
            <a:pPr>
              <a:spcAft>
                <a:spcPts val="2400"/>
              </a:spcAft>
            </a:pPr>
            <a:r>
              <a:rPr lang="sv-SE" dirty="0"/>
              <a:t>När betalningen är gjord skrivs ditt kvitto ut.</a:t>
            </a:r>
          </a:p>
          <a:p>
            <a:pPr>
              <a:spcAft>
                <a:spcPts val="2400"/>
              </a:spcAft>
            </a:pPr>
            <a:r>
              <a:rPr lang="sv-SE" dirty="0"/>
              <a:t>Om något är oklart kan du alltid be om hjälp från personalen.</a:t>
            </a:r>
          </a:p>
          <a:p>
            <a:pPr>
              <a:spcAft>
                <a:spcPts val="2400"/>
              </a:spcAft>
            </a:pPr>
            <a:r>
              <a:rPr lang="sv-SE" dirty="0"/>
              <a:t>Lycka till!</a:t>
            </a:r>
          </a:p>
          <a:p>
            <a:pPr>
              <a:spcAft>
                <a:spcPts val="2400"/>
              </a:spcAft>
            </a:pPr>
            <a:endParaRPr lang="sv-SE" dirty="0"/>
          </a:p>
        </p:txBody>
      </p:sp>
      <p:pic>
        <p:nvPicPr>
          <p:cNvPr id="12" name="Platshållare för innehåll 11" descr="Kortmaskin.">
            <a:extLst>
              <a:ext uri="{FF2B5EF4-FFF2-40B4-BE49-F238E27FC236}">
                <a16:creationId xmlns:a16="http://schemas.microsoft.com/office/drawing/2014/main" id="{065FA73D-A61E-4408-BE92-4466C17567F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967" y="1301275"/>
            <a:ext cx="5777231" cy="433292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F7A8CC9-69C5-45BF-94A0-4C937DD06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429000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3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263</Words>
  <Application>Microsoft Office PowerPoint</Application>
  <PresentationFormat>Bredbild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 Semibold</vt:lpstr>
      <vt:lpstr>Calibri</vt:lpstr>
      <vt:lpstr>Source Sans Pro</vt:lpstr>
      <vt:lpstr>Arial</vt:lpstr>
      <vt:lpstr>Tema Uppsala</vt:lpstr>
      <vt:lpstr>Willys självscanning</vt:lpstr>
      <vt:lpstr>Logga in</vt:lpstr>
      <vt:lpstr>Din handscanner</vt:lpstr>
      <vt:lpstr>Starta</vt:lpstr>
      <vt:lpstr>Klar</vt:lpstr>
      <vt:lpstr>Betala </vt:lpstr>
      <vt:lpstr>Kontroll</vt:lpstr>
      <vt:lpstr>Belopp att betala</vt:lpstr>
      <vt:lpstr>Kortbetalning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122</cp:revision>
  <cp:lastPrinted>2016-04-19T07:45:19Z</cp:lastPrinted>
  <dcterms:created xsi:type="dcterms:W3CDTF">2018-06-29T08:36:21Z</dcterms:created>
  <dcterms:modified xsi:type="dcterms:W3CDTF">2021-09-10T09:34:39Z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