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4"/>
  </p:notesMasterIdLst>
  <p:sldIdLst>
    <p:sldId id="385" r:id="rId5"/>
    <p:sldId id="393" r:id="rId6"/>
    <p:sldId id="391" r:id="rId7"/>
    <p:sldId id="406" r:id="rId8"/>
    <p:sldId id="394" r:id="rId9"/>
    <p:sldId id="396" r:id="rId10"/>
    <p:sldId id="408" r:id="rId11"/>
    <p:sldId id="409" r:id="rId12"/>
    <p:sldId id="387" r:id="rId13"/>
  </p:sldIdLst>
  <p:sldSz cx="12192000" cy="6858000"/>
  <p:notesSz cx="6794500" cy="9931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Source Sans Pro Semibold" panose="020B0603030403020204" pitchFamily="34" charset="0"/>
      <p:bold r:id="rId23"/>
      <p:boldItalic r:id="rId2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5" autoAdjust="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Willys ladda ner </a:t>
            </a:r>
            <a:r>
              <a:rPr lang="sv-SE" dirty="0" err="1"/>
              <a:t>app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E57DC5-8E98-42C0-80D6-8AE383FE8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1 juli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0916B0-2DDC-4829-9148-AAAFD15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456398" cy="809508"/>
          </a:xfrm>
        </p:spPr>
        <p:txBody>
          <a:bodyPr/>
          <a:lstStyle/>
          <a:p>
            <a:r>
              <a:rPr lang="sv-SE" dirty="0"/>
              <a:t>Ladda 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2081" y="2251536"/>
            <a:ext cx="3442517" cy="3600305"/>
          </a:xfrm>
        </p:spPr>
        <p:txBody>
          <a:bodyPr/>
          <a:lstStyle/>
          <a:p>
            <a:r>
              <a:rPr lang="sv-SE" dirty="0"/>
              <a:t>Öppna Google Play eller </a:t>
            </a:r>
            <a:br>
              <a:rPr lang="sv-SE" dirty="0"/>
            </a:br>
            <a:r>
              <a:rPr lang="sv-SE" dirty="0" err="1"/>
              <a:t>App</a:t>
            </a:r>
            <a:r>
              <a:rPr lang="sv-SE" dirty="0"/>
              <a:t> Store för att ladda ner Willys app.</a:t>
            </a:r>
          </a:p>
        </p:txBody>
      </p:sp>
      <p:pic>
        <p:nvPicPr>
          <p:cNvPr id="6" name="Platshållare för innehåll 5" descr="Appen W I i svart text L i röd text med vit bakgrund.">
            <a:extLst>
              <a:ext uri="{FF2B5EF4-FFF2-40B4-BE49-F238E27FC236}">
                <a16:creationId xmlns:a16="http://schemas.microsoft.com/office/drawing/2014/main" id="{FBC06D2A-E337-465E-8FC6-EA11EE575B5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871194" y="1157973"/>
            <a:ext cx="6296074" cy="51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2C1CA7-61E4-47B3-8667-B0BB9BB2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2" cy="913559"/>
          </a:xfrm>
        </p:spPr>
        <p:txBody>
          <a:bodyPr/>
          <a:lstStyle/>
          <a:p>
            <a:r>
              <a:rPr lang="sv-SE" dirty="0"/>
              <a:t>Starta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Öppna appen och välj </a:t>
            </a:r>
            <a:r>
              <a:rPr lang="sv-SE" b="1" dirty="0">
                <a:ea typeface="Source Sans Pro" panose="020B0503030403020204" pitchFamily="34" charset="0"/>
              </a:rPr>
              <a:t>Logga in </a:t>
            </a:r>
            <a:r>
              <a:rPr lang="sv-SE" dirty="0">
                <a:ea typeface="Source Sans Pro" panose="020B0503030403020204" pitchFamily="34" charset="0"/>
              </a:rPr>
              <a:t>eller </a:t>
            </a:r>
            <a:r>
              <a:rPr lang="sv-SE" b="1" dirty="0">
                <a:ea typeface="Source Sans Pro" panose="020B0503030403020204" pitchFamily="34" charset="0"/>
              </a:rPr>
              <a:t>Skapa konto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7" name="Platshållare för innehåll 6" descr="Ny ruta öppnas Logga in i vit text med röd bakgrund till vänster och skapa konto i röd text med vit bakgrund till höger.">
            <a:extLst>
              <a:ext uri="{FF2B5EF4-FFF2-40B4-BE49-F238E27FC236}">
                <a16:creationId xmlns:a16="http://schemas.microsoft.com/office/drawing/2014/main" id="{7281A012-DE94-49AB-9B22-397642BF0E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29" y="468005"/>
            <a:ext cx="2873036" cy="621797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0483D58-B869-47D4-B435-CE338F025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21321" y="4291606"/>
            <a:ext cx="215737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2F2E6A-4882-4C8C-BCF3-7E935D37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53" y="550452"/>
            <a:ext cx="3604373" cy="782091"/>
          </a:xfrm>
        </p:spPr>
        <p:txBody>
          <a:bodyPr/>
          <a:lstStyle/>
          <a:p>
            <a:r>
              <a:rPr lang="sv-SE" b="1" dirty="0">
                <a:ea typeface="Source Sans Pro" panose="020B0503030403020204" pitchFamily="34" charset="0"/>
              </a:rPr>
              <a:t>Logga 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79229"/>
            <a:ext cx="3613626" cy="486904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Skriv in ditt personnummer och lösenord. Gå vidare genom att klicka på </a:t>
            </a:r>
            <a:r>
              <a:rPr lang="sv-SE" b="1" dirty="0">
                <a:ea typeface="Source Sans Pro" panose="020B0503030403020204" pitchFamily="34" charset="0"/>
              </a:rPr>
              <a:t>Logga in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sv-SE" b="1" dirty="0">
                <a:ea typeface="Source Sans Pro" panose="020B0503030403020204" pitchFamily="34" charset="0"/>
              </a:rPr>
              <a:t>Skapa konto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Skriv in ditt personnummer och gå vidare genom att klicka på </a:t>
            </a:r>
            <a:r>
              <a:rPr lang="sv-SE" b="1" dirty="0">
                <a:ea typeface="Source Sans Pro" panose="020B0503030403020204" pitchFamily="34" charset="0"/>
              </a:rPr>
              <a:t>Nästa</a:t>
            </a:r>
            <a:r>
              <a:rPr lang="sv-SE" dirty="0">
                <a:ea typeface="Source Sans Pro" panose="020B0503030403020204" pitchFamily="34" charset="0"/>
              </a:rPr>
              <a:t>. I nästa steg väljer du ett lösenord.</a:t>
            </a:r>
          </a:p>
        </p:txBody>
      </p:sp>
      <p:pic>
        <p:nvPicPr>
          <p:cNvPr id="7" name="Platshållare för innehåll 6" descr="Logga in. Fält för personnummer och lösenord längst upp i appen. Logga in i vit text med röd bakgrund.">
            <a:extLst>
              <a:ext uri="{FF2B5EF4-FFF2-40B4-BE49-F238E27FC236}">
                <a16:creationId xmlns:a16="http://schemas.microsoft.com/office/drawing/2014/main" id="{80951926-AAFF-4D27-A7B4-18BC223A8E9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31" y="550452"/>
            <a:ext cx="2608230" cy="5644865"/>
          </a:xfrm>
        </p:spPr>
      </p:pic>
      <p:pic>
        <p:nvPicPr>
          <p:cNvPr id="1026" name="Picture 2" descr="Skapa konto. Fält för personnummer nästa i vit text med röd bakgrund.">
            <a:extLst>
              <a:ext uri="{FF2B5EF4-FFF2-40B4-BE49-F238E27FC236}">
                <a16:creationId xmlns:a16="http://schemas.microsoft.com/office/drawing/2014/main" id="{EC632D95-1358-4C0F-B000-8C20BF9A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66" y="550452"/>
            <a:ext cx="2608228" cy="56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74D6D97-F7CC-4886-BC3E-66A7086F5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97485" y="1753889"/>
            <a:ext cx="67093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295ACF4A-54A8-4155-B56E-646B36D6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140894" y="1579229"/>
            <a:ext cx="92437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8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D4816F-7038-40EF-8975-8A27076E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3" cy="892630"/>
          </a:xfrm>
        </p:spPr>
        <p:txBody>
          <a:bodyPr/>
          <a:lstStyle/>
          <a:p>
            <a:r>
              <a:rPr lang="sv-SE" dirty="0"/>
              <a:t>Favoritbutik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Sök efter din favoritbutik.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Skriv vilken stad det gäller eller butikens namn.</a:t>
            </a:r>
          </a:p>
        </p:txBody>
      </p:sp>
      <p:pic>
        <p:nvPicPr>
          <p:cNvPr id="7" name="Platshållare för innehåll 6" descr="Fältet Sök efter din butik finns i övre delen av skärmen.">
            <a:extLst>
              <a:ext uri="{FF2B5EF4-FFF2-40B4-BE49-F238E27FC236}">
                <a16:creationId xmlns:a16="http://schemas.microsoft.com/office/drawing/2014/main" id="{ADBAA7F2-578C-4ED2-90E8-40A4842DDF2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28" y="572347"/>
            <a:ext cx="2831941" cy="612903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7A3C8C1-61D8-416A-99C0-C2E5E5FFC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66543" y="2575821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FC97FC-C63A-49D3-955D-1EF6CDE9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916380"/>
          </a:xfrm>
        </p:spPr>
        <p:txBody>
          <a:bodyPr/>
          <a:lstStyle/>
          <a:p>
            <a:r>
              <a:rPr lang="sv-SE" dirty="0"/>
              <a:t>Stad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sök på stad kommer en lista med butiker upp och du väljer butik genom att klicka på namnet.</a:t>
            </a:r>
          </a:p>
        </p:txBody>
      </p:sp>
      <p:pic>
        <p:nvPicPr>
          <p:cNvPr id="7" name="Platshållare för innehåll 6" descr="Lista med butiker visas. Tangentbord i nedre delen av appen.">
            <a:extLst>
              <a:ext uri="{FF2B5EF4-FFF2-40B4-BE49-F238E27FC236}">
                <a16:creationId xmlns:a16="http://schemas.microsoft.com/office/drawing/2014/main" id="{ABF03168-FFAF-4BDE-8926-7E173E1F6CA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40" y="592895"/>
            <a:ext cx="2743200" cy="5936976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88BD124-9528-4FB2-ACE8-B54764BC9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97357" y="2853223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B195CA-A441-4976-82EF-B1DF242A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926773"/>
          </a:xfrm>
        </p:spPr>
        <p:txBody>
          <a:bodyPr/>
          <a:lstStyle/>
          <a:p>
            <a:r>
              <a:rPr lang="sv-SE" dirty="0"/>
              <a:t>Erbjudanden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Veckans erbjudanden visas från den valda butiken.</a:t>
            </a:r>
          </a:p>
        </p:txBody>
      </p:sp>
      <p:pic>
        <p:nvPicPr>
          <p:cNvPr id="7" name="Platshållare för innehåll 6" descr="Butikens erbjudanden listas i nedre delen av sidan.">
            <a:extLst>
              <a:ext uri="{FF2B5EF4-FFF2-40B4-BE49-F238E27FC236}">
                <a16:creationId xmlns:a16="http://schemas.microsoft.com/office/drawing/2014/main" id="{2DF41870-677B-41C2-AF9C-EEB9970C7F3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94" y="485114"/>
            <a:ext cx="2804571" cy="6069798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EDB0C97-397E-4EDC-823C-D5F2C71E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4959426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7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13289"/>
            <a:ext cx="5552769" cy="258301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4A712A1-5069-47EC-8C4F-1B557F6FFCFE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40" y="2357752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365596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0DDEE9-3844-4009-8711-8E6E7912EA34}">
  <ds:schemaRefs>
    <ds:schemaRef ds:uri="http://schemas.microsoft.com/office/2006/metadata/properties"/>
    <ds:schemaRef ds:uri="c5344e39-4680-47a7-8c37-d89b4d18f3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b241cc9-8c88-4879-b9b8-63df69d1fbb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7923</TotalTime>
  <Words>167</Words>
  <Application>Microsoft Office PowerPoint</Application>
  <PresentationFormat>Bredbild</PresentationFormat>
  <Paragraphs>31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Calibri</vt:lpstr>
      <vt:lpstr>Arial</vt:lpstr>
      <vt:lpstr>Source Sans Pro Semibold</vt:lpstr>
      <vt:lpstr>Source Sans Pro</vt:lpstr>
      <vt:lpstr>Tema Uppsala</vt:lpstr>
      <vt:lpstr>Willys ladda ner app</vt:lpstr>
      <vt:lpstr>Ladda ner</vt:lpstr>
      <vt:lpstr>Starta appen</vt:lpstr>
      <vt:lpstr>Logga in</vt:lpstr>
      <vt:lpstr>Favoritbutik</vt:lpstr>
      <vt:lpstr>Stad</vt:lpstr>
      <vt:lpstr>Erbjudanden 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127</cp:revision>
  <cp:lastPrinted>2016-04-19T07:45:19Z</cp:lastPrinted>
  <dcterms:created xsi:type="dcterms:W3CDTF">2018-06-29T08:36:21Z</dcterms:created>
  <dcterms:modified xsi:type="dcterms:W3CDTF">2021-09-10T09:35:58Z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