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5"/>
  </p:notesMasterIdLst>
  <p:sldIdLst>
    <p:sldId id="385" r:id="rId5"/>
    <p:sldId id="393" r:id="rId6"/>
    <p:sldId id="391" r:id="rId7"/>
    <p:sldId id="406" r:id="rId8"/>
    <p:sldId id="394" r:id="rId9"/>
    <p:sldId id="396" r:id="rId10"/>
    <p:sldId id="410" r:id="rId11"/>
    <p:sldId id="411" r:id="rId12"/>
    <p:sldId id="415" r:id="rId13"/>
    <p:sldId id="387" r:id="rId14"/>
  </p:sldIdLst>
  <p:sldSz cx="12192000" cy="6858000"/>
  <p:notesSz cx="6794500" cy="9931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Semibold" panose="020B0603030403020204" pitchFamily="34" charset="0"/>
      <p:bold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595" autoAdjust="0"/>
  </p:normalViewPr>
  <p:slideViewPr>
    <p:cSldViewPr snapToGrid="0">
      <p:cViewPr varScale="1">
        <p:scale>
          <a:sx n="71" d="100"/>
          <a:sy n="71" d="100"/>
        </p:scale>
        <p:origin x="8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Du behöver ha ett konto för att komma vidare. Se kursen: Ladda ner Willys app.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784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Willys </a:t>
            </a:r>
            <a:r>
              <a:rPr lang="sv-SE" dirty="0" err="1"/>
              <a:t>app</a:t>
            </a:r>
            <a:r>
              <a:rPr lang="sv-SE" dirty="0"/>
              <a:t> -  inköpslista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08" y="4434601"/>
            <a:ext cx="8182867" cy="3528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590BB9-A308-405B-A6B9-DB707BFDE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 juli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77FE4D-1490-4D50-AA4A-A4052228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80380" cy="857009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2081" y="2251536"/>
            <a:ext cx="3966499" cy="360030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Öppna Willys app på din enhet.</a:t>
            </a:r>
          </a:p>
        </p:txBody>
      </p:sp>
      <p:pic>
        <p:nvPicPr>
          <p:cNvPr id="10" name="Platshållare för innehåll 9" descr="Appen W I i svart text L i röd text med vit bakgrund.">
            <a:extLst>
              <a:ext uri="{FF2B5EF4-FFF2-40B4-BE49-F238E27FC236}">
                <a16:creationId xmlns:a16="http://schemas.microsoft.com/office/drawing/2014/main" id="{647F0171-9A70-497E-946D-6F3DE639035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10" y="878727"/>
            <a:ext cx="2573265" cy="556919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2022349-0616-42A4-A33B-483656D1C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886533" y="2955965"/>
            <a:ext cx="127419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E07555-E495-41BB-8B53-15F8CFE9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043"/>
            <a:ext cx="3939283" cy="910016"/>
          </a:xfrm>
        </p:spPr>
        <p:txBody>
          <a:bodyPr/>
          <a:lstStyle/>
          <a:p>
            <a:r>
              <a:rPr lang="sv-SE" dirty="0"/>
              <a:t>Mina listor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39283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Välj </a:t>
            </a:r>
            <a:r>
              <a:rPr lang="sv-SE" b="1" dirty="0">
                <a:ea typeface="Source Sans Pro" panose="020B0503030403020204" pitchFamily="34" charset="0"/>
              </a:rPr>
              <a:t>Mina listor </a:t>
            </a:r>
            <a:r>
              <a:rPr lang="sv-SE" dirty="0">
                <a:ea typeface="Source Sans Pro" panose="020B0503030403020204" pitchFamily="34" charset="0"/>
              </a:rPr>
              <a:t>från menyraden längst ned.</a:t>
            </a:r>
          </a:p>
        </p:txBody>
      </p:sp>
      <p:pic>
        <p:nvPicPr>
          <p:cNvPr id="14" name="Platshållare för innehåll 13" descr="Fast menyrad längst ner i appen. Mina listor andra från höger.">
            <a:extLst>
              <a:ext uri="{FF2B5EF4-FFF2-40B4-BE49-F238E27FC236}">
                <a16:creationId xmlns:a16="http://schemas.microsoft.com/office/drawing/2014/main" id="{3F6C02DC-5BE7-41C9-BA06-F3C204CAA37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19" y="1027826"/>
            <a:ext cx="2462063" cy="5328524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4D36B55-312D-4874-8672-28B1D18F8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05477" y="5986842"/>
            <a:ext cx="151049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AEB788-B37C-41D0-A9B7-EC1B4109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29009" cy="997847"/>
          </a:xfrm>
        </p:spPr>
        <p:txBody>
          <a:bodyPr/>
          <a:lstStyle/>
          <a:p>
            <a:r>
              <a:rPr lang="sv-SE" dirty="0"/>
              <a:t>Skapa lista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29009" cy="3637280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Skapa ny lista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7" name="Platshållare för innehåll 16" descr="Fältet Skapa ny lista i svart text med vit bakrund längst upp till vänster.">
            <a:extLst>
              <a:ext uri="{FF2B5EF4-FFF2-40B4-BE49-F238E27FC236}">
                <a16:creationId xmlns:a16="http://schemas.microsoft.com/office/drawing/2014/main" id="{C11CD2E0-0CD1-4AF1-9780-C851C7F6FB0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2" y="1151517"/>
            <a:ext cx="2431412" cy="5262188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C4F8544-EB8B-4C4E-B2FE-06CB295C1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92566" y="1969646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8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836A51-8F8C-4D62-A043-E5A02615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31751" cy="817252"/>
          </a:xfrm>
        </p:spPr>
        <p:txBody>
          <a:bodyPr/>
          <a:lstStyle/>
          <a:p>
            <a:r>
              <a:rPr lang="sv-SE" dirty="0"/>
              <a:t>Namn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4031751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Namnge din lista och tryck på </a:t>
            </a:r>
            <a:r>
              <a:rPr lang="sv-SE" b="1" dirty="0">
                <a:ea typeface="Source Sans Pro" panose="020B0503030403020204" pitchFamily="34" charset="0"/>
              </a:rPr>
              <a:t>Spara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14" name="Platshållare för innehåll 13" descr="Fältet Listnamn mitt i appen.">
            <a:extLst>
              <a:ext uri="{FF2B5EF4-FFF2-40B4-BE49-F238E27FC236}">
                <a16:creationId xmlns:a16="http://schemas.microsoft.com/office/drawing/2014/main" id="{E6AC1F42-51F9-4D41-82F9-C6B9384EF4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27" y="1109608"/>
            <a:ext cx="2424275" cy="524674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371A881-D471-4FBF-82C8-1E82283AF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1294" y="3706402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E790C7-A43F-41E7-A8F5-6E5E51E1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39283" cy="857006"/>
          </a:xfrm>
        </p:spPr>
        <p:txBody>
          <a:bodyPr/>
          <a:lstStyle/>
          <a:p>
            <a:r>
              <a:rPr lang="sv-SE" dirty="0"/>
              <a:t>Varor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39283" cy="3494721"/>
          </a:xfrm>
        </p:spPr>
        <p:txBody>
          <a:bodyPr/>
          <a:lstStyle/>
          <a:p>
            <a:r>
              <a:rPr lang="sv-SE" dirty="0"/>
              <a:t>Skriv in de varor du behöver handla hem från affären.</a:t>
            </a:r>
          </a:p>
        </p:txBody>
      </p:sp>
      <p:pic>
        <p:nvPicPr>
          <p:cNvPr id="12" name="Platshållare för innehåll 11" descr="Lägg till produkt i grå text med vit bakgrund i övre delen av appen.">
            <a:extLst>
              <a:ext uri="{FF2B5EF4-FFF2-40B4-BE49-F238E27FC236}">
                <a16:creationId xmlns:a16="http://schemas.microsoft.com/office/drawing/2014/main" id="{79CDD1D0-5B19-48B7-B763-985ED896228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32" y="1237188"/>
            <a:ext cx="2365326" cy="5119162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6F841D5-D191-4E9D-89C5-05727891A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3932" y="2514177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18730F-E0D9-47DE-890B-5E312248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42025" cy="857001"/>
          </a:xfrm>
        </p:spPr>
        <p:txBody>
          <a:bodyPr/>
          <a:lstStyle/>
          <a:p>
            <a:r>
              <a:rPr lang="sv-SE" dirty="0"/>
              <a:t>Sortera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042025" cy="360030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Sortera listan genom att trycka på </a:t>
            </a:r>
            <a:r>
              <a:rPr lang="sv-SE" b="1" dirty="0"/>
              <a:t>Kategori. </a:t>
            </a:r>
            <a:r>
              <a:rPr lang="sv-SE" dirty="0"/>
              <a:t>Varorna sorteras efter vilken kategori de tillhör, ex mejeri, frysvaror etc.</a:t>
            </a:r>
          </a:p>
          <a:p>
            <a:r>
              <a:rPr lang="sv-SE" dirty="0"/>
              <a:t>Här anges även antalet du behöver köpa, eller ta bort något vara från listan.</a:t>
            </a:r>
          </a:p>
        </p:txBody>
      </p:sp>
      <p:pic>
        <p:nvPicPr>
          <p:cNvPr id="8" name="Platshållare för innehåll 7" descr="Kategori i svart text med vit bakgrund.">
            <a:extLst>
              <a:ext uri="{FF2B5EF4-FFF2-40B4-BE49-F238E27FC236}">
                <a16:creationId xmlns:a16="http://schemas.microsoft.com/office/drawing/2014/main" id="{D6BC123D-E6F2-4757-810C-DF5B024C302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1196458"/>
            <a:ext cx="2369765" cy="5128768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FCEAD29-1D1A-4F8A-A628-9BBD2E597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32287" y="2791579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8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C8C574-4A46-4251-B834-897DB704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90654" cy="857006"/>
          </a:xfrm>
        </p:spPr>
        <p:txBody>
          <a:bodyPr/>
          <a:lstStyle/>
          <a:p>
            <a:r>
              <a:rPr lang="sv-SE" dirty="0"/>
              <a:t>Dela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6"/>
            <a:ext cx="3990654" cy="360030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Dela matlistan med någon annan genom att skicka listan till en e-postadress eller ett sms. </a:t>
            </a:r>
          </a:p>
          <a:p>
            <a:r>
              <a:rPr lang="sv-SE" dirty="0"/>
              <a:t>Tryck på:</a:t>
            </a:r>
            <a:br>
              <a:rPr lang="sv-SE" dirty="0"/>
            </a:br>
            <a:r>
              <a:rPr lang="sv-SE" dirty="0"/>
              <a:t>- Dela som E-post eller </a:t>
            </a:r>
            <a:br>
              <a:rPr lang="sv-SE" dirty="0"/>
            </a:br>
            <a:r>
              <a:rPr lang="sv-SE" dirty="0"/>
              <a:t>- Dela som SMS</a:t>
            </a:r>
          </a:p>
        </p:txBody>
      </p:sp>
      <p:pic>
        <p:nvPicPr>
          <p:cNvPr id="8" name="Platshållare för innehåll 7" descr="Dela med e post i svart text nere till vänster. Dela som Sms i svart text nere till höger.">
            <a:extLst>
              <a:ext uri="{FF2B5EF4-FFF2-40B4-BE49-F238E27FC236}">
                <a16:creationId xmlns:a16="http://schemas.microsoft.com/office/drawing/2014/main" id="{43022C49-F02C-47A4-B77F-A3103E2014C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38" y="1183111"/>
            <a:ext cx="2390313" cy="517323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3F95602-74A5-48E1-BE19-004A39FF2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76809" y="5380667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27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64835"/>
            <a:ext cx="5552769" cy="2479923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9883D11-481B-44CB-9156-41E2D973AA9D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40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732873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DDEE9-3844-4009-8711-8E6E7912EA34}">
  <ds:schemaRefs>
    <ds:schemaRef ds:uri="http://schemas.microsoft.com/office/2006/metadata/properties"/>
    <ds:schemaRef ds:uri="c5344e39-4680-47a7-8c37-d89b4d18f3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241cc9-8c88-4879-b9b8-63df69d1fbb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7993</TotalTime>
  <Words>191</Words>
  <Application>Microsoft Office PowerPoint</Application>
  <PresentationFormat>Bredbild</PresentationFormat>
  <Paragraphs>35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Calibri</vt:lpstr>
      <vt:lpstr>Source Sans Pro Semibold</vt:lpstr>
      <vt:lpstr>Source Sans Pro</vt:lpstr>
      <vt:lpstr>Arial</vt:lpstr>
      <vt:lpstr>Tema Uppsala</vt:lpstr>
      <vt:lpstr>Willys app -  inköpslista</vt:lpstr>
      <vt:lpstr>Appen</vt:lpstr>
      <vt:lpstr>Mina listor</vt:lpstr>
      <vt:lpstr>Skapa lista</vt:lpstr>
      <vt:lpstr>Namn</vt:lpstr>
      <vt:lpstr>Varor</vt:lpstr>
      <vt:lpstr>Sortera</vt:lpstr>
      <vt:lpstr>Dela 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138</cp:revision>
  <cp:lastPrinted>2016-04-19T07:45:19Z</cp:lastPrinted>
  <dcterms:created xsi:type="dcterms:W3CDTF">2018-06-29T08:36:21Z</dcterms:created>
  <dcterms:modified xsi:type="dcterms:W3CDTF">2021-09-10T09:36:32Z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