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725" r:id="rId4"/>
  </p:sldMasterIdLst>
  <p:notesMasterIdLst>
    <p:notesMasterId r:id="rId22"/>
  </p:notesMasterIdLst>
  <p:sldIdLst>
    <p:sldId id="385" r:id="rId5"/>
    <p:sldId id="393" r:id="rId6"/>
    <p:sldId id="391" r:id="rId7"/>
    <p:sldId id="406" r:id="rId8"/>
    <p:sldId id="394" r:id="rId9"/>
    <p:sldId id="396" r:id="rId10"/>
    <p:sldId id="410" r:id="rId11"/>
    <p:sldId id="416" r:id="rId12"/>
    <p:sldId id="412" r:id="rId13"/>
    <p:sldId id="417" r:id="rId14"/>
    <p:sldId id="418" r:id="rId15"/>
    <p:sldId id="419" r:id="rId16"/>
    <p:sldId id="420" r:id="rId17"/>
    <p:sldId id="421" r:id="rId18"/>
    <p:sldId id="422" r:id="rId19"/>
    <p:sldId id="415" r:id="rId20"/>
    <p:sldId id="387" r:id="rId21"/>
  </p:sldIdLst>
  <p:sldSz cx="12192000" cy="6858000"/>
  <p:notesSz cx="6794500" cy="99314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Source Sans Pro" panose="020B0503030403020204" pitchFamily="34" charset="0"/>
      <p:regular r:id="rId27"/>
      <p:bold r:id="rId28"/>
      <p:italic r:id="rId29"/>
      <p:boldItalic r:id="rId30"/>
    </p:embeddedFont>
    <p:embeddedFont>
      <p:font typeface="Source Sans Pro Semibold" panose="020B0603030403020204" pitchFamily="34" charset="0"/>
      <p:bold r:id="rId31"/>
      <p:boldItalic r:id="rId32"/>
    </p:embeddedFont>
  </p:embeddedFont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55C"/>
    <a:srgbClr val="A6CF38"/>
    <a:srgbClr val="45005C"/>
    <a:srgbClr val="FF3D9C"/>
    <a:srgbClr val="262262"/>
    <a:srgbClr val="199CD9"/>
    <a:srgbClr val="456024"/>
    <a:srgbClr val="20305C"/>
    <a:srgbClr val="FEDD00"/>
    <a:srgbClr val="1C9C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7" autoAdjust="0"/>
    <p:restoredTop sz="94595" autoAdjust="0"/>
  </p:normalViewPr>
  <p:slideViewPr>
    <p:cSldViewPr snapToGrid="0">
      <p:cViewPr varScale="1">
        <p:scale>
          <a:sx n="71" d="100"/>
          <a:sy n="71" d="100"/>
        </p:scale>
        <p:origin x="888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9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51B1A-607C-4CFA-89EC-F8CC3C816118}" type="datetimeFigureOut">
              <a:rPr lang="sv-SE" smtClean="0"/>
              <a:t>2021-09-10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7BC01-6843-4605-B090-3EA872172D7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1692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_grön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A1742BB7-34A3-4595-9362-B59D8B0AA4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617" y="206979"/>
            <a:ext cx="2582530" cy="1110191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13AFAC1C-44E0-4894-84F3-D0259B6A9B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1978" y="1697572"/>
            <a:ext cx="8206597" cy="2059338"/>
          </a:xfrm>
        </p:spPr>
        <p:txBody>
          <a:bodyPr anchor="b">
            <a:noAutofit/>
          </a:bodyPr>
          <a:lstStyle>
            <a:lvl1pPr algn="l">
              <a:defRPr sz="7200" spc="-150" baseline="0">
                <a:solidFill>
                  <a:srgbClr val="A6CF38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Presentationens rubrik skrivs här</a:t>
            </a:r>
          </a:p>
        </p:txBody>
      </p:sp>
      <p:sp>
        <p:nvSpPr>
          <p:cNvPr id="8" name="Platshållare för text 8">
            <a:extLst>
              <a:ext uri="{FF2B5EF4-FFF2-40B4-BE49-F238E27FC236}">
                <a16:creationId xmlns:a16="http://schemas.microsoft.com/office/drawing/2014/main" id="{0F641A72-8DD5-4A24-88E9-4E68B956CB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4280" y="3974946"/>
            <a:ext cx="8182867" cy="320622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v-SE" dirty="0"/>
              <a:t>Namn</a:t>
            </a:r>
          </a:p>
        </p:txBody>
      </p:sp>
      <p:sp>
        <p:nvSpPr>
          <p:cNvPr id="10" name="Platshållare för text 10">
            <a:extLst>
              <a:ext uri="{FF2B5EF4-FFF2-40B4-BE49-F238E27FC236}">
                <a16:creationId xmlns:a16="http://schemas.microsoft.com/office/drawing/2014/main" id="{B4C2D811-DBB8-4967-8307-4F04CC10BD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280" y="4329868"/>
            <a:ext cx="8182867" cy="352822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v-SE" dirty="0"/>
              <a:t>Organisation/Förvaltning</a:t>
            </a:r>
          </a:p>
        </p:txBody>
      </p:sp>
      <p:sp>
        <p:nvSpPr>
          <p:cNvPr id="12" name="Platshållare för text 12">
            <a:extLst>
              <a:ext uri="{FF2B5EF4-FFF2-40B4-BE49-F238E27FC236}">
                <a16:creationId xmlns:a16="http://schemas.microsoft.com/office/drawing/2014/main" id="{44C03BEE-69FC-4395-A685-7FA5CE9C02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4280" y="4720045"/>
            <a:ext cx="8182867" cy="367716"/>
          </a:xfrm>
        </p:spPr>
        <p:txBody>
          <a:bodyPr/>
          <a:lstStyle>
            <a:lvl1pPr marL="0" indent="0" algn="l">
              <a:buNone/>
              <a:defRPr lang="sv-SE" sz="1800" kern="1200" baseline="0" dirty="0" smtClean="0">
                <a:solidFill>
                  <a:schemeClr val="bg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sv-SE" dirty="0"/>
              <a:t>Datum (Skrivs datum, månad, år, t ex 21 maj 2016</a:t>
            </a:r>
          </a:p>
        </p:txBody>
      </p:sp>
    </p:spTree>
    <p:extLst>
      <p:ext uri="{BB962C8B-B14F-4D97-AF65-F5344CB8AC3E}">
        <p14:creationId xmlns:p14="http://schemas.microsoft.com/office/powerpoint/2010/main" val="1580953940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995679"/>
            <a:ext cx="9371646" cy="1255857"/>
          </a:xfrm>
        </p:spPr>
        <p:txBody>
          <a:bodyPr anchor="b" anchorCtr="0">
            <a:normAutofit/>
          </a:bodyPr>
          <a:lstStyle>
            <a:lvl1pPr>
              <a:defRPr sz="400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2309592"/>
            <a:ext cx="9371646" cy="3542250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skriva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84AABD9-1448-4DFC-9F69-B2160AE14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41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971791"/>
            <a:ext cx="9371646" cy="1279746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2357120"/>
            <a:ext cx="4541874" cy="3494721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84AABD9-1448-4DFC-9F69-B2160AE14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7D5C7BD4-2145-4C07-8407-A2DF885128B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610311" y="2357120"/>
            <a:ext cx="4541874" cy="3494721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10399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bild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45858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2B33C2-54EE-4A44-9B78-6F01870CE73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BDCDAAA-750D-42AA-98E5-8271C45780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311" y="206980"/>
            <a:ext cx="1731835" cy="744490"/>
          </a:xfrm>
          <a:prstGeom prst="rect">
            <a:avLst/>
          </a:prstGeom>
        </p:spPr>
      </p:pic>
      <p:sp>
        <p:nvSpPr>
          <p:cNvPr id="8" name="Rubrik 1">
            <a:extLst>
              <a:ext uri="{FF2B5EF4-FFF2-40B4-BE49-F238E27FC236}">
                <a16:creationId xmlns:a16="http://schemas.microsoft.com/office/drawing/2014/main" id="{2799875D-D8A9-4841-8D7E-A35C501517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1186" y="1122363"/>
            <a:ext cx="8206597" cy="2980080"/>
          </a:xfrm>
        </p:spPr>
        <p:txBody>
          <a:bodyPr anchor="b">
            <a:normAutofit/>
          </a:bodyPr>
          <a:lstStyle>
            <a:lvl1pPr algn="l">
              <a:defRPr sz="5400" spc="-150" baseline="0">
                <a:solidFill>
                  <a:srgbClr val="A6CF38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 för avsnittet</a:t>
            </a:r>
          </a:p>
        </p:txBody>
      </p:sp>
      <p:sp>
        <p:nvSpPr>
          <p:cNvPr id="9" name="Platshållare för text 7">
            <a:extLst>
              <a:ext uri="{FF2B5EF4-FFF2-40B4-BE49-F238E27FC236}">
                <a16:creationId xmlns:a16="http://schemas.microsoft.com/office/drawing/2014/main" id="{0776DC2C-AFFD-4118-AF33-ABB7FB720F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3488" y="4102100"/>
            <a:ext cx="8207375" cy="16668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4023493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ående 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58615" y="0"/>
            <a:ext cx="4080998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1195709"/>
            <a:ext cx="6529039" cy="1380947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634712"/>
            <a:ext cx="6529039" cy="3542250"/>
          </a:xfrm>
        </p:spPr>
        <p:txBody>
          <a:bodyPr/>
          <a:lstStyle>
            <a:lvl1pPr marL="0" indent="0">
              <a:buNone/>
              <a:defRPr sz="2400">
                <a:latin typeface="Source Sans Pro" panose="020B0503030403020204" pitchFamily="34" charset="0"/>
              </a:defRPr>
            </a:lvl1pPr>
            <a:lvl2pPr>
              <a:defRPr sz="2000">
                <a:latin typeface="Source Sans Pro" panose="020B0503030403020204" pitchFamily="34" charset="0"/>
              </a:defRPr>
            </a:lvl2pPr>
            <a:lvl3pPr>
              <a:defRPr sz="1800">
                <a:latin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B7A8CB7-9EA9-405B-9ECF-57257BC613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9" y="212679"/>
            <a:ext cx="1273361" cy="54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705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gande 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99823" y="0"/>
            <a:ext cx="7084393" cy="4723492"/>
          </a:xfrm>
        </p:spPr>
        <p:txBody>
          <a:bodyPr/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1128911"/>
            <a:ext cx="3827745" cy="1433232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634712"/>
            <a:ext cx="3827745" cy="3542250"/>
          </a:xfrm>
        </p:spPr>
        <p:txBody>
          <a:bodyPr/>
          <a:lstStyle>
            <a:lvl1pPr marL="0" indent="0">
              <a:buNone/>
              <a:defRPr sz="2000">
                <a:latin typeface="Source Sans Pro" panose="020B0503030403020204" pitchFamily="34" charset="0"/>
              </a:defRPr>
            </a:lvl1pPr>
            <a:lvl2pPr>
              <a:defRPr sz="1800">
                <a:latin typeface="Source Sans Pro" panose="020B0503030403020204" pitchFamily="34" charset="0"/>
              </a:defRPr>
            </a:lvl2pPr>
            <a:lvl3pPr>
              <a:defRPr sz="1600">
                <a:latin typeface="Source Sans Pro" panose="020B0503030403020204" pitchFamily="34" charset="0"/>
              </a:defRPr>
            </a:lvl3pPr>
            <a:lvl4pPr>
              <a:defRPr sz="1600">
                <a:latin typeface="Source Sans Pro" panose="020B0503030403020204" pitchFamily="34" charset="0"/>
              </a:defRPr>
            </a:lvl4pPr>
            <a:lvl5pPr>
              <a:defRPr sz="1600"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76741C6-43D3-4ADE-B7A9-DC22F67F18B0}"/>
              </a:ext>
            </a:extLst>
          </p:cNvPr>
          <p:cNvSpPr/>
          <p:nvPr userDrawn="1"/>
        </p:nvSpPr>
        <p:spPr>
          <a:xfrm>
            <a:off x="5099823" y="4723492"/>
            <a:ext cx="7084394" cy="2134508"/>
          </a:xfrm>
          <a:prstGeom prst="rect">
            <a:avLst/>
          </a:prstGeom>
          <a:solidFill>
            <a:srgbClr val="005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099BE6B-7AFC-4461-ACF5-D64108E586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9" y="212679"/>
            <a:ext cx="1273361" cy="54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378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79944" y="0"/>
            <a:ext cx="10512058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76741C6-43D3-4ADE-B7A9-DC22F67F18B0}"/>
              </a:ext>
            </a:extLst>
          </p:cNvPr>
          <p:cNvSpPr/>
          <p:nvPr userDrawn="1"/>
        </p:nvSpPr>
        <p:spPr>
          <a:xfrm>
            <a:off x="1" y="0"/>
            <a:ext cx="1679944" cy="6858000"/>
          </a:xfrm>
          <a:prstGeom prst="rect">
            <a:avLst/>
          </a:prstGeom>
          <a:solidFill>
            <a:srgbClr val="005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7E15A73-46D0-4D7F-8112-A8693DEF85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6" y="188235"/>
            <a:ext cx="1340760" cy="57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79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224833"/>
            <a:ext cx="7774172" cy="717553"/>
          </a:xfrm>
        </p:spPr>
        <p:txBody>
          <a:bodyPr anchor="b" anchorCtr="0">
            <a:normAutofit/>
          </a:bodyPr>
          <a:lstStyle>
            <a:lvl1pPr>
              <a:defRPr sz="32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251D4C7A-8179-41C9-8075-7E07771269D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951470"/>
            <a:ext cx="9167037" cy="526857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405207A-686B-4280-A519-BF69BE0D48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533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vslutsbild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05B88CC4-EE60-49E6-9BAA-C69AF81606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253" y="2683688"/>
            <a:ext cx="3467493" cy="149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671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1140108"/>
            <a:ext cx="9371646" cy="11215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2306319"/>
            <a:ext cx="9371646" cy="38706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879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878" r:id="rId2"/>
    <p:sldLayoutId id="2147483704" r:id="rId3"/>
    <p:sldLayoutId id="2147483659" r:id="rId4"/>
    <p:sldLayoutId id="2147483714" r:id="rId5"/>
    <p:sldLayoutId id="2147483718" r:id="rId6"/>
    <p:sldLayoutId id="2147483722" r:id="rId7"/>
    <p:sldLayoutId id="2147483724" r:id="rId8"/>
    <p:sldLayoutId id="2147483874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3"/>
          </a:solidFill>
          <a:latin typeface="Source Sans Pro Semibold" panose="020B06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ts.se/digitaldelaktighet" TargetMode="External"/><Relationship Id="rId2" Type="http://schemas.openxmlformats.org/officeDocument/2006/relationships/hyperlink" Target="http://funkit.uppsala.se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5BE707-A281-4675-A470-77ACDB7DDB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Willys </a:t>
            </a:r>
            <a:r>
              <a:rPr lang="sv-SE" dirty="0" err="1"/>
              <a:t>app</a:t>
            </a:r>
            <a:r>
              <a:rPr lang="sv-SE" dirty="0"/>
              <a:t> -  e-handel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D95EF37-952E-40D1-BD39-43AF69DBEE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/>
              <a:t>Funk-IT Lyftet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91492CB-7B86-4063-8A18-1838D751FB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0308" y="4776134"/>
            <a:ext cx="8182867" cy="320622"/>
          </a:xfrm>
        </p:spPr>
        <p:txBody>
          <a:bodyPr/>
          <a:lstStyle/>
          <a:p>
            <a:r>
              <a:rPr lang="sv-SE" dirty="0"/>
              <a:t>1 juli 2021</a:t>
            </a:r>
          </a:p>
        </p:txBody>
      </p:sp>
    </p:spTree>
    <p:extLst>
      <p:ext uri="{BB962C8B-B14F-4D97-AF65-F5344CB8AC3E}">
        <p14:creationId xmlns:p14="http://schemas.microsoft.com/office/powerpoint/2010/main" val="1957311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 err="1"/>
              <a:t>Sdia</a:t>
            </a:r>
            <a:r>
              <a:rPr lang="sv-SE" dirty="0"/>
              <a:t> </a:t>
            </a:r>
            <a:fld id="{D02B33C2-54EE-4A44-9B78-6F01870CE737}" type="slidenum">
              <a:rPr lang="sv-SE" smtClean="0"/>
              <a:t>10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8BADE13-F675-4AEF-A8A5-8D5E35B40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4541874" cy="960035"/>
          </a:xfrm>
        </p:spPr>
        <p:txBody>
          <a:bodyPr/>
          <a:lstStyle/>
          <a:p>
            <a:r>
              <a:rPr lang="sv-SE" dirty="0"/>
              <a:t>Handla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Tryck på </a:t>
            </a:r>
            <a:r>
              <a:rPr lang="sv-SE" b="1" dirty="0"/>
              <a:t>shoppingvagnen</a:t>
            </a:r>
            <a:r>
              <a:rPr lang="sv-SE" dirty="0"/>
              <a:t> uppe i högra hörn. </a:t>
            </a:r>
          </a:p>
        </p:txBody>
      </p:sp>
      <p:pic>
        <p:nvPicPr>
          <p:cNvPr id="13" name="Platshållare för innehåll 12" descr="Shoppingvagn och belopp i vit text med röd bakgrund.">
            <a:extLst>
              <a:ext uri="{FF2B5EF4-FFF2-40B4-BE49-F238E27FC236}">
                <a16:creationId xmlns:a16="http://schemas.microsoft.com/office/drawing/2014/main" id="{0283BF6B-A5E0-484A-BA6B-6C08D138D3D2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252" y="561742"/>
            <a:ext cx="2637880" cy="5709037"/>
          </a:xfrm>
        </p:spPr>
      </p:pic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2310FDAC-255C-4B1A-9EB0-9F023B76A8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9246543" y="1455939"/>
            <a:ext cx="1315290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931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11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BD51AC1-296B-45DC-BC27-8E80AAA0E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4776989" cy="831249"/>
          </a:xfrm>
        </p:spPr>
        <p:txBody>
          <a:bodyPr/>
          <a:lstStyle/>
          <a:p>
            <a:r>
              <a:rPr lang="sv-SE" dirty="0"/>
              <a:t>Belopp</a:t>
            </a:r>
            <a:r>
              <a:rPr lang="sv-SE" baseline="0" dirty="0"/>
              <a:t> 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2400"/>
              </a:spcAft>
            </a:pPr>
            <a:r>
              <a:rPr lang="sv-SE" dirty="0"/>
              <a:t>Scrolla ner på sidan för att se priset du ska betala inklusive vad det kostar för att få varorna plockade.</a:t>
            </a:r>
          </a:p>
          <a:p>
            <a:r>
              <a:rPr lang="sv-SE" dirty="0"/>
              <a:t>Gå vidare genom att trycka på </a:t>
            </a:r>
            <a:r>
              <a:rPr lang="sv-SE" b="1" dirty="0"/>
              <a:t>Gå till kassan</a:t>
            </a:r>
            <a:r>
              <a:rPr lang="sv-SE" dirty="0"/>
              <a:t>. </a:t>
            </a:r>
          </a:p>
        </p:txBody>
      </p:sp>
      <p:pic>
        <p:nvPicPr>
          <p:cNvPr id="7" name="Platshållare för innehåll 6" descr="Gå till kassan i vit text med röd bakgrund längst ner på sidan.">
            <a:extLst>
              <a:ext uri="{FF2B5EF4-FFF2-40B4-BE49-F238E27FC236}">
                <a16:creationId xmlns:a16="http://schemas.microsoft.com/office/drawing/2014/main" id="{A5D3446F-77EB-4878-81AF-43CC1CE5B531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333" y="566595"/>
            <a:ext cx="2670951" cy="5780610"/>
          </a:xfrm>
        </p:spPr>
      </p:pic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A20A473A-387E-4A17-AB29-0CEEAB9856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065160" y="5596424"/>
            <a:ext cx="1109411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4931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12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B5EC64A-91F1-46A0-B967-904BD7FEA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4541874" cy="857005"/>
          </a:xfrm>
        </p:spPr>
        <p:txBody>
          <a:bodyPr/>
          <a:lstStyle/>
          <a:p>
            <a:r>
              <a:rPr lang="sv-SE" dirty="0"/>
              <a:t>Butik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2400"/>
              </a:spcAft>
            </a:pPr>
            <a:r>
              <a:rPr lang="sv-SE" dirty="0"/>
              <a:t>Välj vilken butik du vill handla ifrån samt om du vill hämta varorna själv eller få de hemlevererade.</a:t>
            </a:r>
          </a:p>
          <a:p>
            <a:r>
              <a:rPr lang="sv-SE" dirty="0"/>
              <a:t>När du gjort dina val, tryck på </a:t>
            </a:r>
            <a:r>
              <a:rPr lang="sv-SE" b="1" dirty="0"/>
              <a:t>Ok</a:t>
            </a:r>
            <a:r>
              <a:rPr lang="sv-SE" dirty="0"/>
              <a:t>.</a:t>
            </a:r>
          </a:p>
        </p:txBody>
      </p:sp>
      <p:pic>
        <p:nvPicPr>
          <p:cNvPr id="8" name="Platshållare för innehåll 7" descr="Hämta i vit text med röd bakgrund uppe i vänster hörn. Ok i vit text med röd bakgrund.">
            <a:extLst>
              <a:ext uri="{FF2B5EF4-FFF2-40B4-BE49-F238E27FC236}">
                <a16:creationId xmlns:a16="http://schemas.microsoft.com/office/drawing/2014/main" id="{6F52B377-C103-4A8A-A01D-C518CEF40DEC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741" y="497059"/>
            <a:ext cx="2707305" cy="5859291"/>
          </a:xfrm>
        </p:spPr>
      </p:pic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1402DEB5-0915-4656-A30A-F874AE94F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085708" y="1435390"/>
            <a:ext cx="1109411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ak pilkoppling 5">
            <a:extLst>
              <a:ext uri="{FF2B5EF4-FFF2-40B4-BE49-F238E27FC236}">
                <a16:creationId xmlns:a16="http://schemas.microsoft.com/office/drawing/2014/main" id="{101FE9B8-9E27-4D20-9A49-D94BAE3424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075434" y="2442258"/>
            <a:ext cx="1109411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0483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13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76F1899-010B-4058-82F8-5E2ED7AF1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4541874" cy="737571"/>
          </a:xfrm>
        </p:spPr>
        <p:txBody>
          <a:bodyPr/>
          <a:lstStyle/>
          <a:p>
            <a:r>
              <a:rPr lang="sv-SE" dirty="0"/>
              <a:t>Hämta i butik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2400"/>
              </a:spcAft>
            </a:pPr>
            <a:r>
              <a:rPr lang="sv-SE" dirty="0"/>
              <a:t>Välj tid och datum du önskar hämta varorna i butiken.</a:t>
            </a:r>
          </a:p>
          <a:p>
            <a:r>
              <a:rPr lang="sv-SE" dirty="0"/>
              <a:t>Tryck sen på Bekräfta.</a:t>
            </a:r>
          </a:p>
        </p:txBody>
      </p:sp>
      <p:pic>
        <p:nvPicPr>
          <p:cNvPr id="12" name="Platshållare för innehåll 11" descr="Föreslagna tider syns mitt i appen.">
            <a:extLst>
              <a:ext uri="{FF2B5EF4-FFF2-40B4-BE49-F238E27FC236}">
                <a16:creationId xmlns:a16="http://schemas.microsoft.com/office/drawing/2014/main" id="{2F244419-B0C0-4C0C-9E58-6709C97FEED4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223" y="460513"/>
            <a:ext cx="2743199" cy="5936973"/>
          </a:xfrm>
        </p:spPr>
      </p:pic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531C6CCA-109B-4D3E-9D6E-F8B0210EEE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178175" y="4260783"/>
            <a:ext cx="1109411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ak pilkoppling 5">
            <a:extLst>
              <a:ext uri="{FF2B5EF4-FFF2-40B4-BE49-F238E27FC236}">
                <a16:creationId xmlns:a16="http://schemas.microsoft.com/office/drawing/2014/main" id="{A8A05A96-B6A3-4FA8-AC94-57EE78336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178175" y="2985075"/>
            <a:ext cx="1109411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5222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14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A414800-2B46-4630-8212-D144624E4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4541874" cy="908524"/>
          </a:xfrm>
        </p:spPr>
        <p:txBody>
          <a:bodyPr/>
          <a:lstStyle/>
          <a:p>
            <a:r>
              <a:rPr lang="sv-SE" dirty="0"/>
              <a:t>Hemleverans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2400"/>
              </a:spcAft>
            </a:pPr>
            <a:r>
              <a:rPr lang="sv-SE" dirty="0"/>
              <a:t>Vid val av hemleverans behöver du ange ditt postnummer.</a:t>
            </a:r>
          </a:p>
          <a:p>
            <a:r>
              <a:rPr lang="sv-SE" dirty="0"/>
              <a:t>Det kan visas sig att hemleverans inte är möjligt, välj då hämta i butik istället.</a:t>
            </a:r>
          </a:p>
        </p:txBody>
      </p:sp>
      <p:pic>
        <p:nvPicPr>
          <p:cNvPr id="14" name="Platshållare för innehåll 13" descr="Fält för postnummer.">
            <a:extLst>
              <a:ext uri="{FF2B5EF4-FFF2-40B4-BE49-F238E27FC236}">
                <a16:creationId xmlns:a16="http://schemas.microsoft.com/office/drawing/2014/main" id="{9B657ABC-B977-497B-AE3C-D6472DF811D1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784" y="517032"/>
            <a:ext cx="2683603" cy="5807992"/>
          </a:xfrm>
        </p:spPr>
      </p:pic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ED971F72-F80F-46A9-80C5-3162CDF6E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178373" y="2760756"/>
            <a:ext cx="1109411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8137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15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2C4C36B-29D1-432D-ADBF-663EEBE3D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4541874" cy="895641"/>
          </a:xfrm>
        </p:spPr>
        <p:txBody>
          <a:bodyPr/>
          <a:lstStyle/>
          <a:p>
            <a:r>
              <a:rPr lang="sv-SE" dirty="0"/>
              <a:t>Betalning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251537"/>
            <a:ext cx="4541874" cy="3600304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sv-SE" dirty="0"/>
              <a:t>Fyll i dina kontaktuppgifter om de inte redan syns.</a:t>
            </a:r>
          </a:p>
          <a:p>
            <a:pPr>
              <a:spcAft>
                <a:spcPts val="2400"/>
              </a:spcAft>
            </a:pPr>
            <a:r>
              <a:rPr lang="sv-SE" dirty="0"/>
              <a:t>Välj hur du vill betala, med Klarna eller med kortbetalning.</a:t>
            </a:r>
          </a:p>
          <a:p>
            <a:pPr>
              <a:spcAft>
                <a:spcPts val="2400"/>
              </a:spcAft>
            </a:pPr>
            <a:r>
              <a:rPr lang="sv-SE" dirty="0"/>
              <a:t>Tryck på </a:t>
            </a:r>
            <a:r>
              <a:rPr lang="sv-SE" b="1" dirty="0"/>
              <a:t>Betala</a:t>
            </a:r>
            <a:r>
              <a:rPr lang="sv-SE" dirty="0"/>
              <a:t> när du är klar och din order skickas iväg.</a:t>
            </a:r>
          </a:p>
        </p:txBody>
      </p:sp>
      <p:pic>
        <p:nvPicPr>
          <p:cNvPr id="7" name="Platshållare för innehåll 6" descr="Fält för klarna och kortbetalning finns mitt på sidan. Betala i vit text med röd bakgrund längst ner.">
            <a:extLst>
              <a:ext uri="{FF2B5EF4-FFF2-40B4-BE49-F238E27FC236}">
                <a16:creationId xmlns:a16="http://schemas.microsoft.com/office/drawing/2014/main" id="{14D01007-D546-4C63-B873-2C6F66807129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156" y="607693"/>
            <a:ext cx="2670950" cy="5780608"/>
          </a:xfrm>
        </p:spPr>
      </p:pic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DD4E6D4E-C878-4F77-81F1-EA4BB5F38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5095982" y="3726526"/>
            <a:ext cx="1109411" cy="124257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ak pilkoppling 5">
            <a:extLst>
              <a:ext uri="{FF2B5EF4-FFF2-40B4-BE49-F238E27FC236}">
                <a16:creationId xmlns:a16="http://schemas.microsoft.com/office/drawing/2014/main" id="{E2675E51-8EC2-4162-A9EE-4E316ECA4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095982" y="5277925"/>
            <a:ext cx="1109411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3498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16</a:t>
            </a:fld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Funk-IT Lyftet är ett samarbete mellan: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855689"/>
            <a:ext cx="5552769" cy="2498215"/>
          </a:xfrm>
        </p:spPr>
        <p:txBody>
          <a:bodyPr/>
          <a:lstStyle/>
          <a:p>
            <a:r>
              <a:rPr lang="sv-SE" dirty="0"/>
              <a:t>Post- och Telestyrelsen</a:t>
            </a:r>
          </a:p>
          <a:p>
            <a:r>
              <a:rPr lang="sv-SE" dirty="0"/>
              <a:t>Uppsala kommun, Omsorgsförvaltningen, Socialpsykiatrin och Arbete och bostad</a:t>
            </a:r>
          </a:p>
          <a:p>
            <a:r>
              <a:rPr lang="sv-SE" dirty="0"/>
              <a:t>TIF- Träffpunkternas intresseförening</a:t>
            </a:r>
          </a:p>
          <a:p>
            <a:r>
              <a:rPr lang="sv-SE" dirty="0"/>
              <a:t>Brukarrådet- Arbete och bostad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9C690584-EDB3-4A40-BD89-741428B1ABEC}"/>
              </a:ext>
            </a:extLst>
          </p:cNvPr>
          <p:cNvSpPr txBox="1">
            <a:spLocks/>
          </p:cNvSpPr>
          <p:nvPr/>
        </p:nvSpPr>
        <p:spPr>
          <a:xfrm>
            <a:off x="838199" y="5638509"/>
            <a:ext cx="5320211" cy="6924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>
                <a:hlinkClick r:id="rId2"/>
              </a:rPr>
              <a:t>Funk-IT lyftets hemsida</a:t>
            </a:r>
            <a:endParaRPr lang="sv-SE" dirty="0"/>
          </a:p>
        </p:txBody>
      </p:sp>
      <p:pic>
        <p:nvPicPr>
          <p:cNvPr id="7" name="Platshållare för innehåll 6" descr="Stöds och finansieras av PTS arbete med digital delaktighet.">
            <a:hlinkClick r:id="rId3"/>
          </p:cNvPr>
          <p:cNvPicPr>
            <a:picLocks noGrp="1" noChangeAspect="1"/>
          </p:cNvPicPr>
          <p:nvPr>
            <p:ph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191" y="2357754"/>
            <a:ext cx="3494087" cy="3494087"/>
          </a:xfrm>
        </p:spPr>
      </p:pic>
    </p:spTree>
    <p:extLst>
      <p:ext uri="{BB962C8B-B14F-4D97-AF65-F5344CB8AC3E}">
        <p14:creationId xmlns:p14="http://schemas.microsoft.com/office/powerpoint/2010/main" val="3732873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1179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2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FAE180C-CF38-45E1-BE33-18CFD466E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4545458" cy="753976"/>
          </a:xfrm>
        </p:spPr>
        <p:txBody>
          <a:bodyPr/>
          <a:lstStyle/>
          <a:p>
            <a:r>
              <a:rPr lang="sv-SE" dirty="0" err="1"/>
              <a:t>Appen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52081" y="2251536"/>
            <a:ext cx="4531577" cy="3600305"/>
          </a:xfrm>
        </p:spPr>
        <p:txBody>
          <a:bodyPr/>
          <a:lstStyle/>
          <a:p>
            <a:r>
              <a:rPr lang="sv-SE" dirty="0"/>
              <a:t>Öppna Willys app på din enhet.</a:t>
            </a:r>
          </a:p>
        </p:txBody>
      </p:sp>
      <p:pic>
        <p:nvPicPr>
          <p:cNvPr id="10" name="Platshållare för innehåll 9" descr="Willys app W I i svart text L i röd text med vit bakgrund.">
            <a:extLst>
              <a:ext uri="{FF2B5EF4-FFF2-40B4-BE49-F238E27FC236}">
                <a16:creationId xmlns:a16="http://schemas.microsoft.com/office/drawing/2014/main" id="{647F0171-9A70-497E-946D-6F3DE639035C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704" y="553314"/>
            <a:ext cx="2657441" cy="5751371"/>
          </a:xfrm>
        </p:spPr>
      </p:pic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BB8D1D7E-377C-42D7-BC61-D9649387D1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8013644" y="2709386"/>
            <a:ext cx="1418032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623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3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BDA308F-6989-4965-8B33-27F727CB7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4541874" cy="861703"/>
          </a:xfrm>
        </p:spPr>
        <p:txBody>
          <a:bodyPr/>
          <a:lstStyle/>
          <a:p>
            <a:r>
              <a:rPr lang="sv-SE" dirty="0"/>
              <a:t>Mina listor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>
                <a:ea typeface="Source Sans Pro" panose="020B0503030403020204" pitchFamily="34" charset="0"/>
              </a:rPr>
              <a:t>Välj </a:t>
            </a:r>
            <a:r>
              <a:rPr lang="sv-SE" b="1" dirty="0">
                <a:ea typeface="Source Sans Pro" panose="020B0503030403020204" pitchFamily="34" charset="0"/>
              </a:rPr>
              <a:t>Mina listor </a:t>
            </a:r>
            <a:r>
              <a:rPr lang="sv-SE" dirty="0">
                <a:ea typeface="Source Sans Pro" panose="020B0503030403020204" pitchFamily="34" charset="0"/>
              </a:rPr>
              <a:t>från menyraden längst ned.</a:t>
            </a:r>
          </a:p>
        </p:txBody>
      </p:sp>
      <p:pic>
        <p:nvPicPr>
          <p:cNvPr id="14" name="Platshållare för innehåll 13" descr="Fast menyrad mina listor andra från höger.">
            <a:extLst>
              <a:ext uri="{FF2B5EF4-FFF2-40B4-BE49-F238E27FC236}">
                <a16:creationId xmlns:a16="http://schemas.microsoft.com/office/drawing/2014/main" id="{3F6C02DC-5BE7-41C9-BA06-F3C204CAA37F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074" y="561539"/>
            <a:ext cx="2605901" cy="5639826"/>
          </a:xfrm>
        </p:spPr>
      </p:pic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9F7628D8-5F6B-4708-A62E-46B87A671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8434885" y="5832730"/>
            <a:ext cx="1705708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4235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4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F8D0D15-4457-4A23-8AEF-F4C568698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4670"/>
            <a:ext cx="4541874" cy="972919"/>
          </a:xfrm>
        </p:spPr>
        <p:txBody>
          <a:bodyPr/>
          <a:lstStyle/>
          <a:p>
            <a:r>
              <a:rPr lang="sv-SE" dirty="0"/>
              <a:t>Skapa lista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357120"/>
            <a:ext cx="4541874" cy="3637280"/>
          </a:xfrm>
        </p:spPr>
        <p:txBody>
          <a:bodyPr/>
          <a:lstStyle/>
          <a:p>
            <a:r>
              <a:rPr lang="sv-SE" dirty="0">
                <a:ea typeface="Source Sans Pro" panose="020B0503030403020204" pitchFamily="34" charset="0"/>
              </a:rPr>
              <a:t>Klicka på </a:t>
            </a:r>
            <a:r>
              <a:rPr lang="sv-SE" b="1" dirty="0">
                <a:ea typeface="Source Sans Pro" panose="020B0503030403020204" pitchFamily="34" charset="0"/>
              </a:rPr>
              <a:t>Skapa ny lista</a:t>
            </a:r>
            <a:r>
              <a:rPr lang="sv-SE" dirty="0">
                <a:ea typeface="Source Sans Pro" panose="020B0503030403020204" pitchFamily="34" charset="0"/>
              </a:rPr>
              <a:t>.</a:t>
            </a:r>
          </a:p>
        </p:txBody>
      </p:sp>
      <p:pic>
        <p:nvPicPr>
          <p:cNvPr id="17" name="Platshållare för innehåll 16" descr="Skapa ny lista i svart text med vit bakgrund längst upp i appen.">
            <a:extLst>
              <a:ext uri="{FF2B5EF4-FFF2-40B4-BE49-F238E27FC236}">
                <a16:creationId xmlns:a16="http://schemas.microsoft.com/office/drawing/2014/main" id="{C11CD2E0-0CD1-4AF1-9780-C851C7F6FB09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252" y="615776"/>
            <a:ext cx="2626621" cy="5684669"/>
          </a:xfrm>
        </p:spPr>
      </p:pic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A9E633E4-6481-4A28-993E-4B006B3ECD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459002" y="1517584"/>
            <a:ext cx="1109411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4187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5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5D83EEC-4DE7-4972-9D65-E118152A3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4541874" cy="792614"/>
          </a:xfrm>
        </p:spPr>
        <p:txBody>
          <a:bodyPr/>
          <a:lstStyle/>
          <a:p>
            <a:r>
              <a:rPr lang="sv-SE" dirty="0"/>
              <a:t>Namn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>
                <a:ea typeface="Source Sans Pro" panose="020B0503030403020204" pitchFamily="34" charset="0"/>
              </a:rPr>
              <a:t>Namnge din lista och klicka på </a:t>
            </a:r>
            <a:r>
              <a:rPr lang="sv-SE" b="1" dirty="0">
                <a:ea typeface="Source Sans Pro" panose="020B0503030403020204" pitchFamily="34" charset="0"/>
              </a:rPr>
              <a:t>Spara</a:t>
            </a:r>
            <a:r>
              <a:rPr lang="sv-SE" dirty="0">
                <a:ea typeface="Source Sans Pro" panose="020B0503030403020204" pitchFamily="34" charset="0"/>
              </a:rPr>
              <a:t>.</a:t>
            </a:r>
          </a:p>
        </p:txBody>
      </p:sp>
      <p:pic>
        <p:nvPicPr>
          <p:cNvPr id="14" name="Platshållare för innehåll 13" descr="Fält för listnamn mitt i appen.">
            <a:extLst>
              <a:ext uri="{FF2B5EF4-FFF2-40B4-BE49-F238E27FC236}">
                <a16:creationId xmlns:a16="http://schemas.microsoft.com/office/drawing/2014/main" id="{E6AC1F42-51F9-4D41-82F9-C6B9384EF465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082" y="570406"/>
            <a:ext cx="2673416" cy="5785944"/>
          </a:xfrm>
        </p:spPr>
      </p:pic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CD582A9D-2070-4DCE-A2CE-24C4AC67E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208998" y="3449125"/>
            <a:ext cx="1109411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6986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6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4B1F9EA-5D54-4CD5-AEC4-11BC495FF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4541874" cy="844127"/>
          </a:xfrm>
        </p:spPr>
        <p:txBody>
          <a:bodyPr/>
          <a:lstStyle/>
          <a:p>
            <a:r>
              <a:rPr lang="sv-SE" dirty="0"/>
              <a:t>Lägg till varor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Skriv in de varor du behöver handla hem från affären.</a:t>
            </a:r>
          </a:p>
        </p:txBody>
      </p:sp>
      <p:pic>
        <p:nvPicPr>
          <p:cNvPr id="12" name="Platshållare för innehåll 11" descr="Fältet Lägg till produkt i grå text med vit bakgrund finns i övre halvan av appen.">
            <a:extLst>
              <a:ext uri="{FF2B5EF4-FFF2-40B4-BE49-F238E27FC236}">
                <a16:creationId xmlns:a16="http://schemas.microsoft.com/office/drawing/2014/main" id="{79CDD1D0-5B19-48B7-B763-985ED896228B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604" y="528587"/>
            <a:ext cx="2743199" cy="5936974"/>
          </a:xfrm>
        </p:spPr>
      </p:pic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A681CDD7-4F9E-49B8-81C7-6D914102B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126804" y="2010743"/>
            <a:ext cx="1109411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8855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7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F755684-1ECA-4A8C-A6C3-4EEA547BF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2"/>
            <a:ext cx="4541874" cy="869888"/>
          </a:xfrm>
        </p:spPr>
        <p:txBody>
          <a:bodyPr/>
          <a:lstStyle/>
          <a:p>
            <a:r>
              <a:rPr lang="sv-SE" dirty="0"/>
              <a:t>Sortera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251536"/>
            <a:ext cx="4541874" cy="3600305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sv-SE" dirty="0"/>
              <a:t>Du kan sortera listan genom att trycka på </a:t>
            </a:r>
            <a:r>
              <a:rPr lang="sv-SE" b="1" dirty="0"/>
              <a:t>Kategori. </a:t>
            </a:r>
            <a:r>
              <a:rPr lang="sv-SE" dirty="0"/>
              <a:t>Varorna sorteras efter vilken kategori de tillhör, ex mejeri, frysvaror etc.</a:t>
            </a:r>
            <a:endParaRPr lang="sv-SE" b="1" dirty="0"/>
          </a:p>
          <a:p>
            <a:r>
              <a:rPr lang="sv-SE" dirty="0"/>
              <a:t>Här kan du även ange antalet du behöver köpa eller ta bort något från listan.</a:t>
            </a:r>
          </a:p>
        </p:txBody>
      </p:sp>
      <p:pic>
        <p:nvPicPr>
          <p:cNvPr id="8" name="Platshållare för innehåll 7" descr="Kategori finns till vänster under fältet Lägg till produkter.">
            <a:extLst>
              <a:ext uri="{FF2B5EF4-FFF2-40B4-BE49-F238E27FC236}">
                <a16:creationId xmlns:a16="http://schemas.microsoft.com/office/drawing/2014/main" id="{D6BC123D-E6F2-4757-810C-DF5B024C302D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881" y="605313"/>
            <a:ext cx="2657632" cy="5751784"/>
          </a:xfrm>
        </p:spPr>
      </p:pic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002A5C7B-D6EA-43CB-86BE-E4CF1FAB6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239820" y="2421709"/>
            <a:ext cx="1109411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4181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8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38E848A-6852-4B2F-B8EB-E25D1A764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3487220" cy="947155"/>
          </a:xfrm>
        </p:spPr>
        <p:txBody>
          <a:bodyPr/>
          <a:lstStyle/>
          <a:p>
            <a:r>
              <a:rPr lang="sv-SE" dirty="0"/>
              <a:t>E-handel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27926" y="2251537"/>
            <a:ext cx="3497494" cy="3610580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sv-SE" dirty="0"/>
              <a:t>Tryck på </a:t>
            </a:r>
            <a:r>
              <a:rPr lang="sv-SE" b="1" dirty="0"/>
              <a:t>Lägg till produkter i varukorgen</a:t>
            </a:r>
            <a:r>
              <a:rPr lang="sv-SE" dirty="0"/>
              <a:t>.</a:t>
            </a:r>
          </a:p>
          <a:p>
            <a:r>
              <a:rPr lang="sv-SE" dirty="0"/>
              <a:t>Välj sen </a:t>
            </a:r>
            <a:r>
              <a:rPr lang="sv-SE" b="1" dirty="0"/>
              <a:t>Lägg till </a:t>
            </a:r>
            <a:r>
              <a:rPr lang="sv-SE" dirty="0"/>
              <a:t>i nästa steg.</a:t>
            </a:r>
          </a:p>
        </p:txBody>
      </p:sp>
      <p:pic>
        <p:nvPicPr>
          <p:cNvPr id="8" name="Platshållare för innehåll 7" descr="Lägg till produkter i varukorg i vit text med röd bakgrund i nedre delen av appen.">
            <a:extLst>
              <a:ext uri="{FF2B5EF4-FFF2-40B4-BE49-F238E27FC236}">
                <a16:creationId xmlns:a16="http://schemas.microsoft.com/office/drawing/2014/main" id="{43022C49-F02C-47A4-B77F-A3103E2014C2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458" y="544085"/>
            <a:ext cx="2657975" cy="5752528"/>
          </a:xfrm>
        </p:spPr>
      </p:pic>
      <p:pic>
        <p:nvPicPr>
          <p:cNvPr id="5" name="Bildobjekt 4" descr="Lägga till i vit text med röd bakgrund mitt på appen.">
            <a:extLst>
              <a:ext uri="{FF2B5EF4-FFF2-40B4-BE49-F238E27FC236}">
                <a16:creationId xmlns:a16="http://schemas.microsoft.com/office/drawing/2014/main" id="{E82B9F9A-0BFA-46B0-BC71-AEE18F80BC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908" y="544085"/>
            <a:ext cx="2657975" cy="5752528"/>
          </a:xfrm>
          <a:prstGeom prst="rect">
            <a:avLst/>
          </a:prstGeom>
        </p:spPr>
      </p:pic>
      <p:cxnSp>
        <p:nvCxnSpPr>
          <p:cNvPr id="6" name="Rak pilkoppling 5">
            <a:extLst>
              <a:ext uri="{FF2B5EF4-FFF2-40B4-BE49-F238E27FC236}">
                <a16:creationId xmlns:a16="http://schemas.microsoft.com/office/drawing/2014/main" id="{FD1487D6-B5E1-49B3-B52A-8C2245F3E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482939" y="4743669"/>
            <a:ext cx="1109411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k pilkoppling 6">
            <a:extLst>
              <a:ext uri="{FF2B5EF4-FFF2-40B4-BE49-F238E27FC236}">
                <a16:creationId xmlns:a16="http://schemas.microsoft.com/office/drawing/2014/main" id="{D09CB3AD-F5D4-4268-B1A3-5423D4FCE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10119846" y="3839543"/>
            <a:ext cx="883776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1262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9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225B6CB-A136-46F8-90C3-F65D99075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4935976" cy="805494"/>
          </a:xfrm>
        </p:spPr>
        <p:txBody>
          <a:bodyPr/>
          <a:lstStyle/>
          <a:p>
            <a:r>
              <a:rPr lang="sv-SE" dirty="0"/>
              <a:t>Varukorg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2400"/>
              </a:spcAft>
            </a:pPr>
            <a:r>
              <a:rPr lang="sv-SE" dirty="0"/>
              <a:t>Din matlista är nu skickad till varukorgen i e-handeln.</a:t>
            </a:r>
          </a:p>
          <a:p>
            <a:r>
              <a:rPr lang="sv-SE" dirty="0"/>
              <a:t>Tryck på </a:t>
            </a:r>
            <a:r>
              <a:rPr lang="sv-SE" b="1" dirty="0"/>
              <a:t>E-handel</a:t>
            </a:r>
            <a:r>
              <a:rPr lang="sv-SE" dirty="0"/>
              <a:t> i menyraden längst ner.</a:t>
            </a:r>
          </a:p>
        </p:txBody>
      </p:sp>
      <p:pic>
        <p:nvPicPr>
          <p:cNvPr id="8" name="Platshållare för innehåll 7" descr="Fast menyrad längst ner i appen E handel andra från vänster.">
            <a:extLst>
              <a:ext uri="{FF2B5EF4-FFF2-40B4-BE49-F238E27FC236}">
                <a16:creationId xmlns:a16="http://schemas.microsoft.com/office/drawing/2014/main" id="{A452FAE3-A097-44A6-90D9-F7B1CB5566F0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882" y="524028"/>
            <a:ext cx="2664290" cy="5766194"/>
          </a:xfrm>
        </p:spPr>
      </p:pic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38711FBC-BDB2-45EF-8C8C-4EE7A7DEE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774176" y="5910494"/>
            <a:ext cx="1109411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86440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Uppsala">
  <a:themeElements>
    <a:clrScheme name="Uppsala kommun_Office_färger">
      <a:dk1>
        <a:sysClr val="windowText" lastClr="000000"/>
      </a:dk1>
      <a:lt1>
        <a:sysClr val="window" lastClr="FFFFFF"/>
      </a:lt1>
      <a:dk2>
        <a:srgbClr val="44546A"/>
      </a:dk2>
      <a:lt2>
        <a:srgbClr val="FEDD00"/>
      </a:lt2>
      <a:accent1>
        <a:srgbClr val="252E6F"/>
      </a:accent1>
      <a:accent2>
        <a:srgbClr val="1C9CD9"/>
      </a:accent2>
      <a:accent3>
        <a:srgbClr val="008A01"/>
      </a:accent3>
      <a:accent4>
        <a:srgbClr val="A6CF38"/>
      </a:accent4>
      <a:accent5>
        <a:srgbClr val="841072"/>
      </a:accent5>
      <a:accent6>
        <a:srgbClr val="FF3D9C"/>
      </a:accent6>
      <a:hlink>
        <a:srgbClr val="0563C1"/>
      </a:hlink>
      <a:folHlink>
        <a:srgbClr val="954F72"/>
      </a:folHlink>
    </a:clrScheme>
    <a:fontScheme name="Uppsala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psala_mall_2019_blå_test" id="{20006E43-AE3B-48BD-8908-4EDAA3AA6467}" vid="{DF88D2F6-53D6-4C55-9642-7639FA4886E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F0E2D18B395D40B941675872BCC408" ma:contentTypeVersion="12" ma:contentTypeDescription="Create a new document." ma:contentTypeScope="" ma:versionID="ca04be552f1e58e246d2ebfbc7e1a2ee">
  <xsd:schema xmlns:xsd="http://www.w3.org/2001/XMLSchema" xmlns:xs="http://www.w3.org/2001/XMLSchema" xmlns:p="http://schemas.microsoft.com/office/2006/metadata/properties" xmlns:ns3="cb241cc9-8c88-4879-b9b8-63df69d1fbb8" xmlns:ns4="c5344e39-4680-47a7-8c37-d89b4d18f37e" targetNamespace="http://schemas.microsoft.com/office/2006/metadata/properties" ma:root="true" ma:fieldsID="1fcc0b3b6bc3f1ff759d78c1b23ade61" ns3:_="" ns4:_="">
    <xsd:import namespace="cb241cc9-8c88-4879-b9b8-63df69d1fbb8"/>
    <xsd:import namespace="c5344e39-4680-47a7-8c37-d89b4d18f37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241cc9-8c88-4879-b9b8-63df69d1fb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44e39-4680-47a7-8c37-d89b4d18f37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B5C88E-051D-47FF-9F05-DF8B32666E0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A0DDEE9-3844-4009-8711-8E6E7912EA34}">
  <ds:schemaRefs>
    <ds:schemaRef ds:uri="http://schemas.microsoft.com/office/2006/metadata/properties"/>
    <ds:schemaRef ds:uri="c5344e39-4680-47a7-8c37-d89b4d18f37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cb241cc9-8c88-4879-b9b8-63df69d1fbb8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BB8295B-D1C2-4ECF-8B56-4690FFA773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b241cc9-8c88-4879-b9b8-63df69d1fbb8"/>
    <ds:schemaRef ds:uri="c5344e39-4680-47a7-8c37-d89b4d18f3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8112</TotalTime>
  <Words>349</Words>
  <Application>Microsoft Office PowerPoint</Application>
  <PresentationFormat>Bredbild</PresentationFormat>
  <Paragraphs>61</Paragraphs>
  <Slides>17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17</vt:i4>
      </vt:variant>
    </vt:vector>
  </HeadingPairs>
  <TitlesOfParts>
    <vt:vector size="22" baseType="lpstr">
      <vt:lpstr>Calibri</vt:lpstr>
      <vt:lpstr>Source Sans Pro Semibold</vt:lpstr>
      <vt:lpstr>Source Sans Pro</vt:lpstr>
      <vt:lpstr>Arial</vt:lpstr>
      <vt:lpstr>Tema Uppsala</vt:lpstr>
      <vt:lpstr>Willys app -  e-handel</vt:lpstr>
      <vt:lpstr>Appen</vt:lpstr>
      <vt:lpstr>Mina listor</vt:lpstr>
      <vt:lpstr>Skapa lista</vt:lpstr>
      <vt:lpstr>Namn</vt:lpstr>
      <vt:lpstr>Lägg till varor</vt:lpstr>
      <vt:lpstr>Sortera</vt:lpstr>
      <vt:lpstr>E-handel</vt:lpstr>
      <vt:lpstr>Varukorg</vt:lpstr>
      <vt:lpstr>Handla</vt:lpstr>
      <vt:lpstr>Belopp </vt:lpstr>
      <vt:lpstr>Butik</vt:lpstr>
      <vt:lpstr>Hämta i butik</vt:lpstr>
      <vt:lpstr>Hemleverans</vt:lpstr>
      <vt:lpstr>Betalning</vt:lpstr>
      <vt:lpstr>Funk-IT Lyftet är ett samarbete mellan: </vt:lpstr>
      <vt:lpstr>PowerPoint-presentation</vt:lpstr>
    </vt:vector>
  </TitlesOfParts>
  <Company>Uppsala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Eriksson Jennie (Vision)</dc:creator>
  <cp:lastModifiedBy>Weslien Ulrika</cp:lastModifiedBy>
  <cp:revision>146</cp:revision>
  <cp:lastPrinted>2016-04-19T07:45:19Z</cp:lastPrinted>
  <dcterms:created xsi:type="dcterms:W3CDTF">2018-06-29T08:36:21Z</dcterms:created>
  <dcterms:modified xsi:type="dcterms:W3CDTF">2021-09-10T09:35:27Z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0x010100CFF0E2D18B395D40B941675872BCC408</vt:lpwstr>
  </property>
</Properties>
</file>