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4"/>
  </p:sldMasterIdLst>
  <p:notesMasterIdLst>
    <p:notesMasterId r:id="rId12"/>
  </p:notesMasterIdLst>
  <p:sldIdLst>
    <p:sldId id="385" r:id="rId5"/>
    <p:sldId id="390" r:id="rId6"/>
    <p:sldId id="393" r:id="rId7"/>
    <p:sldId id="391" r:id="rId8"/>
    <p:sldId id="394" r:id="rId9"/>
    <p:sldId id="392" r:id="rId10"/>
    <p:sldId id="387" r:id="rId11"/>
  </p:sldIdLst>
  <p:sldSz cx="12192000" cy="6858000"/>
  <p:notesSz cx="6794500" cy="9931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ource Sans Pro" panose="020B0503030403020204" pitchFamily="34" charset="0"/>
      <p:regular r:id="rId17"/>
      <p:bold r:id="rId18"/>
      <p:italic r:id="rId19"/>
      <p:boldItalic r:id="rId20"/>
    </p:embeddedFont>
    <p:embeddedFont>
      <p:font typeface="Source Sans Pro Semibold" panose="020B0603030403020204" pitchFamily="34" charset="0"/>
      <p:bold r:id="rId21"/>
      <p:boldItalic r:id="rId22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93" autoAdjust="0"/>
    <p:restoredTop sz="86435" autoAdjust="0"/>
  </p:normalViewPr>
  <p:slideViewPr>
    <p:cSldViewPr snapToGrid="0">
      <p:cViewPr varScale="1">
        <p:scale>
          <a:sx n="95" d="100"/>
          <a:sy n="95" d="100"/>
        </p:scale>
        <p:origin x="102" y="10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2022-05-04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s.se/digitaldelaktighet" TargetMode="External"/><Relationship Id="rId2" Type="http://schemas.openxmlformats.org/officeDocument/2006/relationships/hyperlink" Target="http://funkit.uppsala.s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/>
              <a:t>Wifi</a:t>
            </a:r>
            <a:r>
              <a:rPr lang="sv-SE" dirty="0"/>
              <a:t> -  iPhone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Funk-IT Lyftet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D203C4E-E933-4D2D-9FF0-244B24F764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0308" y="4776134"/>
            <a:ext cx="8182867" cy="320622"/>
          </a:xfrm>
        </p:spPr>
        <p:txBody>
          <a:bodyPr/>
          <a:lstStyle/>
          <a:p>
            <a:r>
              <a:rPr lang="sv-SE" dirty="0"/>
              <a:t>30 juni 2021</a:t>
            </a:r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D7D6C45-92D1-423E-8540-6B2EB8DEC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880818"/>
          </a:xfrm>
        </p:spPr>
        <p:txBody>
          <a:bodyPr/>
          <a:lstStyle/>
          <a:p>
            <a:r>
              <a:rPr lang="sv-SE" dirty="0"/>
              <a:t>Inställningar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sv-SE" dirty="0">
                <a:ea typeface="Source Sans Pro" panose="020B0503030403020204" pitchFamily="34" charset="0"/>
              </a:rPr>
              <a:t>Det finns ofta offentligt Wi-Fi som du kan koppla upp dig till.</a:t>
            </a:r>
            <a:br>
              <a:rPr lang="sv-SE" dirty="0">
                <a:ea typeface="Source Sans Pro" panose="020B0503030403020204" pitchFamily="34" charset="0"/>
              </a:rPr>
            </a:br>
            <a:r>
              <a:rPr lang="sv-SE" dirty="0">
                <a:ea typeface="Source Sans Pro" panose="020B0503030403020204" pitchFamily="34" charset="0"/>
              </a:rPr>
              <a:t>När du gör det så dras det inte data surf från ditt mobilabonnemang.</a:t>
            </a:r>
          </a:p>
          <a:p>
            <a:pPr>
              <a:spcAft>
                <a:spcPts val="2400"/>
              </a:spcAft>
            </a:pPr>
            <a:r>
              <a:rPr lang="sv-SE" dirty="0">
                <a:ea typeface="Source Sans Pro" panose="020B0503030403020204" pitchFamily="34" charset="0"/>
              </a:rPr>
              <a:t>Börja med att hitta ikonen för </a:t>
            </a:r>
            <a:r>
              <a:rPr lang="sv-SE" b="1" dirty="0">
                <a:ea typeface="Source Sans Pro" panose="020B0503030403020204" pitchFamily="34" charset="0"/>
              </a:rPr>
              <a:t>Inställningar</a:t>
            </a:r>
            <a:r>
              <a:rPr lang="sv-SE" dirty="0">
                <a:ea typeface="Source Sans Pro" panose="020B0503030403020204" pitchFamily="34" charset="0"/>
              </a:rPr>
              <a:t> på din enhet.</a:t>
            </a:r>
            <a:endParaRPr lang="sv-SE" dirty="0"/>
          </a:p>
        </p:txBody>
      </p:sp>
      <p:pic>
        <p:nvPicPr>
          <p:cNvPr id="5" name="Bildobjekt 4" descr="Appen inställningar är gråa kugghjul i flera lager.">
            <a:extLst>
              <a:ext uri="{FF2B5EF4-FFF2-40B4-BE49-F238E27FC236}">
                <a16:creationId xmlns:a16="http://schemas.microsoft.com/office/drawing/2014/main" id="{23C35017-B86F-43A3-B1C3-0665BB23C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028" y="419375"/>
            <a:ext cx="2743199" cy="5936975"/>
          </a:xfrm>
          <a:prstGeom prst="rect">
            <a:avLst/>
          </a:prstGeo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68A02C07-8B9F-4AF9-9DC6-E3710B4CF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9433826" y="1425116"/>
            <a:ext cx="976243" cy="526974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28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0DACA24-E59B-4E5B-81AD-FCF1637BB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894330"/>
          </a:xfrm>
        </p:spPr>
        <p:txBody>
          <a:bodyPr/>
          <a:lstStyle/>
          <a:p>
            <a:r>
              <a:rPr lang="sv-SE" dirty="0" err="1"/>
              <a:t>Wifi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Klicka där det står </a:t>
            </a:r>
            <a:r>
              <a:rPr lang="sv-SE" b="1" dirty="0"/>
              <a:t>Wi-Fi</a:t>
            </a:r>
            <a:r>
              <a:rPr lang="sv-SE" dirty="0"/>
              <a:t>.</a:t>
            </a:r>
          </a:p>
        </p:txBody>
      </p:sp>
      <p:pic>
        <p:nvPicPr>
          <p:cNvPr id="13" name="Platshållare för innehåll 12" descr="WiFi symbolen med tre bågar i vitt med blå bakgrund. Wifi i svart text andra uppifrån.">
            <a:extLst>
              <a:ext uri="{FF2B5EF4-FFF2-40B4-BE49-F238E27FC236}">
                <a16:creationId xmlns:a16="http://schemas.microsoft.com/office/drawing/2014/main" id="{9747F5AB-90A3-40DF-9B36-9AE28B0227E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705600" y="335004"/>
            <a:ext cx="2743200" cy="5941989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305B8AC4-A2EC-41B1-9498-E67BA7B71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41294" y="2709386"/>
            <a:ext cx="1109411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623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ECD22A4-7A91-4E83-AF5B-AA39B03DB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782364"/>
          </a:xfrm>
        </p:spPr>
        <p:txBody>
          <a:bodyPr/>
          <a:lstStyle/>
          <a:p>
            <a:r>
              <a:rPr lang="sv-SE" dirty="0"/>
              <a:t>Slå på </a:t>
            </a:r>
            <a:r>
              <a:rPr lang="sv-SE" dirty="0" err="1"/>
              <a:t>Wi</a:t>
            </a:r>
            <a:r>
              <a:rPr lang="sv-SE" dirty="0"/>
              <a:t> fi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sv-SE" dirty="0">
                <a:ea typeface="Source Sans Pro" panose="020B0503030403020204" pitchFamily="34" charset="0"/>
              </a:rPr>
              <a:t>Dra knappen där det står Wi-Fi, till höger så den lyser grönt.</a:t>
            </a:r>
          </a:p>
          <a:p>
            <a:r>
              <a:rPr lang="sv-SE" dirty="0">
                <a:ea typeface="Source Sans Pro" panose="020B0503030403020204" pitchFamily="34" charset="0"/>
              </a:rPr>
              <a:t>Nu kommer din telefon att känna utav när du befinner dig nära ett offentligt nätverk.</a:t>
            </a:r>
          </a:p>
        </p:txBody>
      </p:sp>
      <p:pic>
        <p:nvPicPr>
          <p:cNvPr id="18" name="Platshållare för innehåll 17" descr="Av/på-knappen finns till höger i appen. Grönt visar Just nu på.">
            <a:extLst>
              <a:ext uri="{FF2B5EF4-FFF2-40B4-BE49-F238E27FC236}">
                <a16:creationId xmlns:a16="http://schemas.microsoft.com/office/drawing/2014/main" id="{935959C3-EC57-47C6-9EF5-039D24CCC32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593839" y="409493"/>
            <a:ext cx="2769746" cy="5907502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11F2DC52-2857-48D5-A3E5-849D0B931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9299770" y="1620325"/>
            <a:ext cx="791308" cy="660538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235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F3C5869-83FD-4CC0-B5C9-77C677B19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857004"/>
          </a:xfrm>
        </p:spPr>
        <p:txBody>
          <a:bodyPr/>
          <a:lstStyle/>
          <a:p>
            <a:r>
              <a:rPr lang="sv-SE" dirty="0"/>
              <a:t>Välj</a:t>
            </a:r>
            <a:r>
              <a:rPr lang="sv-SE" baseline="0" dirty="0"/>
              <a:t> nätverk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sv-SE" dirty="0">
                <a:ea typeface="Source Sans Pro" panose="020B0503030403020204" pitchFamily="34" charset="0"/>
              </a:rPr>
              <a:t>Du får en förfrågan om att ansluta dig. Vill du det klicka du på den som erbjuder gratis anslutning.</a:t>
            </a:r>
          </a:p>
          <a:p>
            <a:r>
              <a:rPr lang="sv-SE" dirty="0">
                <a:ea typeface="Source Sans Pro" panose="020B0503030403020204" pitchFamily="34" charset="0"/>
              </a:rPr>
              <a:t>De som har ett hänglås är stängda nätverk som det krävs lösenord till.</a:t>
            </a:r>
          </a:p>
        </p:txBody>
      </p:sp>
      <p:pic>
        <p:nvPicPr>
          <p:cNvPr id="13" name="Platshållare för innehåll 12" descr="Lista med trådlösa nätverk visas.">
            <a:extLst>
              <a:ext uri="{FF2B5EF4-FFF2-40B4-BE49-F238E27FC236}">
                <a16:creationId xmlns:a16="http://schemas.microsoft.com/office/drawing/2014/main" id="{D63C2748-163C-45EC-9FB5-284408579CA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40" y="364214"/>
            <a:ext cx="2743200" cy="5951352"/>
          </a:xfr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8578786A-B176-452E-B553-D17442D3D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958867" y="3212819"/>
            <a:ext cx="1017340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986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Funk-IT Lyftet är ett samarbete mellan: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199" y="2890977"/>
            <a:ext cx="5552769" cy="2426374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AE3EEB9-C4FE-493B-9A06-39C194D43DA3}"/>
              </a:ext>
            </a:extLst>
          </p:cNvPr>
          <p:cNvSpPr txBox="1">
            <a:spLocks/>
          </p:cNvSpPr>
          <p:nvPr/>
        </p:nvSpPr>
        <p:spPr>
          <a:xfrm>
            <a:off x="838199" y="5638509"/>
            <a:ext cx="5320211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2"/>
              </a:rPr>
              <a:t>Funk-IT lyftets hemsida</a:t>
            </a:r>
            <a:endParaRPr lang="sv-SE" dirty="0"/>
          </a:p>
        </p:txBody>
      </p:sp>
      <p:pic>
        <p:nvPicPr>
          <p:cNvPr id="7" name="Platshållare för innehåll 6" descr="Stöds och finansieras av PTS arbete med digital delaktighet.">
            <a:hlinkClick r:id="rId3"/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759" y="2357121"/>
            <a:ext cx="3494087" cy="3494087"/>
          </a:xfrm>
        </p:spPr>
      </p:pic>
    </p:spTree>
    <p:extLst>
      <p:ext uri="{BB962C8B-B14F-4D97-AF65-F5344CB8AC3E}">
        <p14:creationId xmlns:p14="http://schemas.microsoft.com/office/powerpoint/2010/main" val="406442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"/>
    </mc:Choice>
    <mc:Fallback xmlns="">
      <p:transition spd="slow" advTm="73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F0E2D18B395D40B941675872BCC408" ma:contentTypeVersion="12" ma:contentTypeDescription="Create a new document." ma:contentTypeScope="" ma:versionID="ca04be552f1e58e246d2ebfbc7e1a2ee">
  <xsd:schema xmlns:xsd="http://www.w3.org/2001/XMLSchema" xmlns:xs="http://www.w3.org/2001/XMLSchema" xmlns:p="http://schemas.microsoft.com/office/2006/metadata/properties" xmlns:ns3="cb241cc9-8c88-4879-b9b8-63df69d1fbb8" xmlns:ns4="c5344e39-4680-47a7-8c37-d89b4d18f37e" targetNamespace="http://schemas.microsoft.com/office/2006/metadata/properties" ma:root="true" ma:fieldsID="1fcc0b3b6bc3f1ff759d78c1b23ade61" ns3:_="" ns4:_="">
    <xsd:import namespace="cb241cc9-8c88-4879-b9b8-63df69d1fbb8"/>
    <xsd:import namespace="c5344e39-4680-47a7-8c37-d89b4d18f37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241cc9-8c88-4879-b9b8-63df69d1f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44e39-4680-47a7-8c37-d89b4d18f37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B8295B-D1C2-4ECF-8B56-4690FFA77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241cc9-8c88-4879-b9b8-63df69d1fbb8"/>
    <ds:schemaRef ds:uri="c5344e39-4680-47a7-8c37-d89b4d18f3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B5C88E-051D-47FF-9F05-DF8B32666E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0DDEE9-3844-4009-8711-8E6E7912EA34}">
  <ds:schemaRefs>
    <ds:schemaRef ds:uri="http://schemas.microsoft.com/office/2006/metadata/properties"/>
    <ds:schemaRef ds:uri="c5344e39-4680-47a7-8c37-d89b4d18f37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b241cc9-8c88-4879-b9b8-63df69d1fbb8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7927</TotalTime>
  <Words>166</Words>
  <Application>Microsoft Office PowerPoint</Application>
  <PresentationFormat>Bredbild</PresentationFormat>
  <Paragraphs>25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Source Sans Pro</vt:lpstr>
      <vt:lpstr>Source Sans Pro Semibold</vt:lpstr>
      <vt:lpstr>Arial</vt:lpstr>
      <vt:lpstr>Calibri</vt:lpstr>
      <vt:lpstr>Tema Uppsala</vt:lpstr>
      <vt:lpstr>Wifi -  iPhone</vt:lpstr>
      <vt:lpstr>Inställningar</vt:lpstr>
      <vt:lpstr>Wifi</vt:lpstr>
      <vt:lpstr>Slå på Wi fi</vt:lpstr>
      <vt:lpstr>Välj nätverk</vt:lpstr>
      <vt:lpstr>Funk-IT Lyftet är ett samarbete mellan: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Weslien Ulrika</cp:lastModifiedBy>
  <cp:revision>114</cp:revision>
  <cp:lastPrinted>2016-04-19T07:45:19Z</cp:lastPrinted>
  <dcterms:created xsi:type="dcterms:W3CDTF">2018-06-29T08:36:21Z</dcterms:created>
  <dcterms:modified xsi:type="dcterms:W3CDTF">2022-05-04T12:03:05Z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0x010100CFF0E2D18B395D40B941675872BCC408</vt:lpwstr>
  </property>
</Properties>
</file>