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4"/>
  </p:notesMasterIdLst>
  <p:sldIdLst>
    <p:sldId id="385" r:id="rId2"/>
    <p:sldId id="402" r:id="rId3"/>
    <p:sldId id="403" r:id="rId4"/>
    <p:sldId id="407" r:id="rId5"/>
    <p:sldId id="408" r:id="rId6"/>
    <p:sldId id="410" r:id="rId7"/>
    <p:sldId id="391" r:id="rId8"/>
    <p:sldId id="413" r:id="rId9"/>
    <p:sldId id="412" r:id="rId10"/>
    <p:sldId id="414" r:id="rId11"/>
    <p:sldId id="389" r:id="rId12"/>
    <p:sldId id="387" r:id="rId13"/>
  </p:sldIdLst>
  <p:sldSz cx="12192000" cy="6858000"/>
  <p:notesSz cx="6794500" cy="9931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  <p:embeddedFont>
      <p:font typeface="Source Sans Pro Semibold" panose="020B0603030403020204" pitchFamily="34" charset="0"/>
      <p:bold r:id="rId23"/>
      <p:boldItalic r:id="rId2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8" autoAdjust="0"/>
    <p:restoredTop sz="86385" autoAdjust="0"/>
  </p:normalViewPr>
  <p:slideViewPr>
    <p:cSldViewPr snapToGrid="0">
      <p:cViewPr varScale="1">
        <p:scale>
          <a:sx n="66" d="100"/>
          <a:sy n="66" d="100"/>
        </p:scale>
        <p:origin x="66" y="7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40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s://vardochomsorg.uppsala.se/funki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Videosamtal Zoom - skapa ett möte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455512"/>
            <a:ext cx="8182867" cy="320622"/>
          </a:xfrm>
        </p:spPr>
        <p:txBody>
          <a:bodyPr/>
          <a:lstStyle/>
          <a:p>
            <a:r>
              <a:rPr lang="sv-SE" dirty="0"/>
              <a:t>Funk-IT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F6E75CA4-AAB1-42B2-BAEC-B04E0B42B624}"/>
              </a:ext>
            </a:extLst>
          </p:cNvPr>
          <p:cNvSpPr txBox="1">
            <a:spLocks/>
          </p:cNvSpPr>
          <p:nvPr/>
        </p:nvSpPr>
        <p:spPr>
          <a:xfrm>
            <a:off x="420308" y="4776134"/>
            <a:ext cx="8182867" cy="32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27 augusti 2021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49B88A2-85CD-4CA9-B858-49EBA38D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295810" cy="772485"/>
          </a:xfrm>
        </p:spPr>
        <p:txBody>
          <a:bodyPr/>
          <a:lstStyle/>
          <a:p>
            <a:r>
              <a:rPr lang="sv-SE" dirty="0"/>
              <a:t>Avsluta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295810" cy="3494721"/>
          </a:xfrm>
        </p:spPr>
        <p:txBody>
          <a:bodyPr/>
          <a:lstStyle/>
          <a:p>
            <a:r>
              <a:rPr lang="sv-SE" dirty="0"/>
              <a:t>För att avsluta samtalet, klickar du på </a:t>
            </a:r>
            <a:r>
              <a:rPr lang="sv-SE" b="1" dirty="0"/>
              <a:t>End</a:t>
            </a:r>
            <a:r>
              <a:rPr lang="sv-SE" dirty="0"/>
              <a:t>.</a:t>
            </a:r>
          </a:p>
        </p:txBody>
      </p:sp>
      <p:pic>
        <p:nvPicPr>
          <p:cNvPr id="9" name="Platshållare för innehåll 8" descr="End i vit text med röd bakgrund till höger i nederkant på svart list.">
            <a:extLst>
              <a:ext uri="{FF2B5EF4-FFF2-40B4-BE49-F238E27FC236}">
                <a16:creationId xmlns:a16="http://schemas.microsoft.com/office/drawing/2014/main" id="{A5D81BC6-2E68-4DD0-AA68-CAAC0C93D8F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348366" y="1036320"/>
            <a:ext cx="6630887" cy="5320030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00BEAEE-32FF-4B07-A55A-ECF413C99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839235" y="4232953"/>
            <a:ext cx="698644" cy="172563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6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79084"/>
            <a:ext cx="5552769" cy="2450794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BE8327B-6A05-4D11-B787-0F2136E615C6}"/>
              </a:ext>
            </a:extLst>
          </p:cNvPr>
          <p:cNvSpPr txBox="1">
            <a:spLocks/>
          </p:cNvSpPr>
          <p:nvPr/>
        </p:nvSpPr>
        <p:spPr>
          <a:xfrm>
            <a:off x="838199" y="5600700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&#10;&#10;&#10;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47" y="2879084"/>
            <a:ext cx="2450794" cy="2450794"/>
          </a:xfrm>
        </p:spPr>
      </p:pic>
    </p:spTree>
    <p:extLst>
      <p:ext uri="{BB962C8B-B14F-4D97-AF65-F5344CB8AC3E}">
        <p14:creationId xmlns:p14="http://schemas.microsoft.com/office/powerpoint/2010/main" val="157992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FDA02E8-27C2-44D3-AF69-FAC15B09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71791"/>
            <a:ext cx="4231640" cy="718696"/>
          </a:xfrm>
        </p:spPr>
        <p:txBody>
          <a:bodyPr/>
          <a:lstStyle/>
          <a:p>
            <a:r>
              <a:rPr lang="sv-SE" dirty="0"/>
              <a:t>Logga</a:t>
            </a:r>
            <a:r>
              <a:rPr lang="sv-SE" baseline="0" dirty="0"/>
              <a:t> 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231640" cy="3494721"/>
          </a:xfrm>
        </p:spPr>
        <p:txBody>
          <a:bodyPr/>
          <a:lstStyle/>
          <a:p>
            <a:r>
              <a:rPr lang="sv-SE" dirty="0"/>
              <a:t>Öppna appen och logga in i Zoom.</a:t>
            </a:r>
          </a:p>
        </p:txBody>
      </p:sp>
      <p:pic>
        <p:nvPicPr>
          <p:cNvPr id="9" name="Platshållare för innehåll 8" descr="Sign in i grå text med vit bakgrund.">
            <a:extLst>
              <a:ext uri="{FF2B5EF4-FFF2-40B4-BE49-F238E27FC236}">
                <a16:creationId xmlns:a16="http://schemas.microsoft.com/office/drawing/2014/main" id="{77647F35-C7C8-4F3E-9130-86BF94940CE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45495" y="965200"/>
            <a:ext cx="6480745" cy="4582160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CBD9A11-E8D3-4C16-A10D-20BC6F94F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36235" y="3739371"/>
            <a:ext cx="19556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06B4769-E8A0-40D9-84EF-EBF9947B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580119" cy="780414"/>
          </a:xfrm>
        </p:spPr>
        <p:txBody>
          <a:bodyPr/>
          <a:lstStyle/>
          <a:p>
            <a:r>
              <a:rPr lang="sv-SE" dirty="0"/>
              <a:t>Kalender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580119" cy="3494721"/>
          </a:xfrm>
        </p:spPr>
        <p:txBody>
          <a:bodyPr/>
          <a:lstStyle/>
          <a:p>
            <a:r>
              <a:rPr lang="sv-SE" dirty="0"/>
              <a:t>Klicka på </a:t>
            </a:r>
            <a:r>
              <a:rPr lang="sv-SE" b="1" dirty="0"/>
              <a:t>Schedule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Schedule blå ruta nere till vänster på vänster sida av sidan.">
            <a:extLst>
              <a:ext uri="{FF2B5EF4-FFF2-40B4-BE49-F238E27FC236}">
                <a16:creationId xmlns:a16="http://schemas.microsoft.com/office/drawing/2014/main" id="{6CA4EB4D-CE88-4DBE-82C4-7CF4D5AD63E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643119" y="995681"/>
            <a:ext cx="7260807" cy="5360670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76E5E5BC-01FB-4293-8BE3-DF2BCA8CC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27469" y="3676016"/>
            <a:ext cx="1445072" cy="78041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5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0D1CBB4-0BF0-4750-BB2E-5E914EF1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409995" cy="780169"/>
          </a:xfrm>
        </p:spPr>
        <p:txBody>
          <a:bodyPr/>
          <a:lstStyle/>
          <a:p>
            <a:r>
              <a:rPr lang="sv-SE" dirty="0"/>
              <a:t>Spara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409995" cy="3494721"/>
          </a:xfrm>
        </p:spPr>
        <p:txBody>
          <a:bodyPr/>
          <a:lstStyle/>
          <a:p>
            <a:r>
              <a:rPr lang="sv-SE" dirty="0"/>
              <a:t>Fyll i uppgifterna för mötet.</a:t>
            </a:r>
            <a:br>
              <a:rPr lang="sv-SE" dirty="0"/>
            </a:br>
            <a:r>
              <a:rPr lang="sv-SE" dirty="0"/>
              <a:t>När det är klart klickar du på </a:t>
            </a:r>
            <a:r>
              <a:rPr lang="sv-SE" b="1" dirty="0"/>
              <a:t>Save</a:t>
            </a:r>
            <a:r>
              <a:rPr lang="sv-SE" dirty="0"/>
              <a:t>.</a:t>
            </a:r>
          </a:p>
        </p:txBody>
      </p:sp>
      <p:pic>
        <p:nvPicPr>
          <p:cNvPr id="8" name="Platshållare för innehåll 7" descr="Save i grå text med grå bakgrund nere i vänster hörn.">
            <a:extLst>
              <a:ext uri="{FF2B5EF4-FFF2-40B4-BE49-F238E27FC236}">
                <a16:creationId xmlns:a16="http://schemas.microsoft.com/office/drawing/2014/main" id="{B42E98F8-2A8F-4325-8CE5-23CC040C74A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80074" y="1065168"/>
            <a:ext cx="6436006" cy="5152752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548CB87-4FDB-4E55-BDAD-358A66D50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346022" y="5989412"/>
            <a:ext cx="1921268" cy="22850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8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4DEB57-021E-4F71-B2CC-A6AF1DE6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57117"/>
          </a:xfrm>
        </p:spPr>
        <p:txBody>
          <a:bodyPr/>
          <a:lstStyle/>
          <a:p>
            <a:r>
              <a:rPr lang="sv-SE" dirty="0"/>
              <a:t>Kopiera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Klicka på </a:t>
            </a:r>
            <a:r>
              <a:rPr lang="sv-SE" b="1" dirty="0"/>
              <a:t>Copy to Clipboard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Du får en kopia som du klistrar in i ett mail.</a:t>
            </a:r>
          </a:p>
        </p:txBody>
      </p:sp>
      <p:pic>
        <p:nvPicPr>
          <p:cNvPr id="14" name="Platshållare för innehåll 13" descr="Mötes informationen syns. Copy to clipboard i vit text med blå bakgrund längst ner till höger.">
            <a:extLst>
              <a:ext uri="{FF2B5EF4-FFF2-40B4-BE49-F238E27FC236}">
                <a16:creationId xmlns:a16="http://schemas.microsoft.com/office/drawing/2014/main" id="{A4B59550-AB9C-4BCB-9038-C86582926D6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80074" y="955040"/>
            <a:ext cx="6436005" cy="5401310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2FDDCE3C-2AD2-4F45-A74F-CA98E077A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171415" y="5917493"/>
            <a:ext cx="0" cy="66014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9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92535B4-875B-4357-BC78-C094682D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371575" cy="763040"/>
          </a:xfrm>
        </p:spPr>
        <p:txBody>
          <a:bodyPr/>
          <a:lstStyle/>
          <a:p>
            <a:r>
              <a:rPr lang="sv-SE" dirty="0"/>
              <a:t>Dela mötet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371575" cy="366716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Öppna din mail och klistra in uppgifterna du kopierade.</a:t>
            </a:r>
          </a:p>
          <a:p>
            <a:pPr>
              <a:spcAft>
                <a:spcPts val="2400"/>
              </a:spcAft>
            </a:pPr>
            <a:r>
              <a:rPr lang="sv-SE" dirty="0"/>
              <a:t>Skriv i de e-postadresser som ska få en inbjudan till mötet.</a:t>
            </a:r>
          </a:p>
          <a:p>
            <a:pPr>
              <a:spcAft>
                <a:spcPts val="2400"/>
              </a:spcAft>
            </a:pPr>
            <a:r>
              <a:rPr lang="sv-SE" dirty="0"/>
              <a:t>Skriv också i ämnes raden vad det handlar om.</a:t>
            </a:r>
          </a:p>
          <a:p>
            <a:pPr>
              <a:spcAft>
                <a:spcPts val="2400"/>
              </a:spcAft>
            </a:pPr>
            <a:r>
              <a:rPr lang="sv-SE" dirty="0"/>
              <a:t>Skicka sen som ett vanligt mail.</a:t>
            </a:r>
          </a:p>
        </p:txBody>
      </p:sp>
      <p:pic>
        <p:nvPicPr>
          <p:cNvPr id="14" name="Platshållare för innehåll 13" descr="Ett mejl visas med information om mötet.">
            <a:extLst>
              <a:ext uri="{FF2B5EF4-FFF2-40B4-BE49-F238E27FC236}">
                <a16:creationId xmlns:a16="http://schemas.microsoft.com/office/drawing/2014/main" id="{0BF69944-918B-41E4-864B-3D09B6B0EDB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80074" y="1297836"/>
            <a:ext cx="6551830" cy="47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9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273C9C5-9DB7-4EA9-A558-33EEC81D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497596" cy="764801"/>
          </a:xfrm>
        </p:spPr>
        <p:txBody>
          <a:bodyPr/>
          <a:lstStyle/>
          <a:p>
            <a:r>
              <a:rPr lang="sv-SE" dirty="0"/>
              <a:t>Starta mötet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497596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När det är dags för mötet öppnar du Zoom appen och på startsidan ser du mötet som är bokat.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</a:t>
            </a:r>
            <a:r>
              <a:rPr lang="sv-SE" b="1" dirty="0"/>
              <a:t>Start</a:t>
            </a:r>
            <a:r>
              <a:rPr lang="sv-SE" dirty="0"/>
              <a:t>.</a:t>
            </a:r>
          </a:p>
        </p:txBody>
      </p:sp>
      <p:pic>
        <p:nvPicPr>
          <p:cNvPr id="11" name="Platshållare för innehåll 10" descr="Start i vit text med blå bakgrund till höger mitt på sidan.">
            <a:extLst>
              <a:ext uri="{FF2B5EF4-FFF2-40B4-BE49-F238E27FC236}">
                <a16:creationId xmlns:a16="http://schemas.microsoft.com/office/drawing/2014/main" id="{F78FC59C-3847-4ACA-BC57-CD680F7625B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35796" y="1344320"/>
            <a:ext cx="6437847" cy="4795198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DBD454F-CD82-4590-839B-816E0987D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034445" y="3731223"/>
            <a:ext cx="0" cy="141613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53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8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DFAFDB0-3386-459D-A18A-85AD7912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141054" cy="741407"/>
          </a:xfrm>
        </p:spPr>
        <p:txBody>
          <a:bodyPr/>
          <a:lstStyle/>
          <a:p>
            <a:r>
              <a:rPr lang="sv-SE" dirty="0"/>
              <a:t>Högtalare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141054" cy="3494721"/>
          </a:xfrm>
        </p:spPr>
        <p:txBody>
          <a:bodyPr/>
          <a:lstStyle/>
          <a:p>
            <a:r>
              <a:rPr lang="sv-SE" dirty="0"/>
              <a:t>Aktivera din högtalare genom att klicka på </a:t>
            </a:r>
            <a:r>
              <a:rPr lang="sv-SE" b="1" dirty="0" err="1"/>
              <a:t>Join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Computer Audio</a:t>
            </a:r>
            <a:r>
              <a:rPr lang="sv-SE" dirty="0"/>
              <a:t>.</a:t>
            </a:r>
          </a:p>
        </p:txBody>
      </p:sp>
      <p:pic>
        <p:nvPicPr>
          <p:cNvPr id="7" name="Platshållare för innehåll 6" descr="Join with computer audio i vit text med blå bakgrund. Mitt på sidan.">
            <a:extLst>
              <a:ext uri="{FF2B5EF4-FFF2-40B4-BE49-F238E27FC236}">
                <a16:creationId xmlns:a16="http://schemas.microsoft.com/office/drawing/2014/main" id="{DB941166-32A4-4B48-BA0A-6778D721EC2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287607" y="1567265"/>
            <a:ext cx="6523853" cy="4145166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AC651FF-315F-4096-9A66-29703254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0074" y="3133196"/>
            <a:ext cx="169376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87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B44739-3D1E-46E1-8DF7-4BBD66CB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033477" cy="780169"/>
          </a:xfrm>
        </p:spPr>
        <p:txBody>
          <a:bodyPr/>
          <a:lstStyle/>
          <a:p>
            <a:r>
              <a:rPr lang="sv-SE" dirty="0"/>
              <a:t>Videokamera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033477" cy="3494721"/>
          </a:xfrm>
        </p:spPr>
        <p:txBody>
          <a:bodyPr/>
          <a:lstStyle/>
          <a:p>
            <a:r>
              <a:rPr lang="sv-SE" dirty="0"/>
              <a:t>Klicka på </a:t>
            </a:r>
            <a:r>
              <a:rPr lang="sv-SE" b="1" dirty="0"/>
              <a:t>Starta Video</a:t>
            </a:r>
            <a:r>
              <a:rPr lang="sv-SE" dirty="0"/>
              <a:t> för att få tillgång till kameran.</a:t>
            </a:r>
          </a:p>
        </p:txBody>
      </p:sp>
      <p:pic>
        <p:nvPicPr>
          <p:cNvPr id="7" name="Platshållare för innehåll 14" descr="Start video i vit text till vänster i nederkant på svart list.">
            <a:extLst>
              <a:ext uri="{FF2B5EF4-FFF2-40B4-BE49-F238E27FC236}">
                <a16:creationId xmlns:a16="http://schemas.microsoft.com/office/drawing/2014/main" id="{5006FFAD-BEF3-4D34-A452-D3B7744E3FB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380074" y="1002691"/>
            <a:ext cx="6446166" cy="5296903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622ADFC-47CD-46E2-A896-F8C887783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55551" y="3945276"/>
            <a:ext cx="2140449" cy="190656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89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7899</TotalTime>
  <Words>215</Words>
  <Application>Microsoft Office PowerPoint</Application>
  <PresentationFormat>Bredbild</PresentationFormat>
  <Paragraphs>43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Source Sans Pro Semibold</vt:lpstr>
      <vt:lpstr>Calibri</vt:lpstr>
      <vt:lpstr>Arial</vt:lpstr>
      <vt:lpstr>Source Sans Pro</vt:lpstr>
      <vt:lpstr>Tema Uppsala</vt:lpstr>
      <vt:lpstr>Videosamtal Zoom - skapa ett möte</vt:lpstr>
      <vt:lpstr>Logga in</vt:lpstr>
      <vt:lpstr>Kalender</vt:lpstr>
      <vt:lpstr>Spara</vt:lpstr>
      <vt:lpstr>Kopiera</vt:lpstr>
      <vt:lpstr>Dela mötet</vt:lpstr>
      <vt:lpstr>Starta mötet</vt:lpstr>
      <vt:lpstr>Högtalare</vt:lpstr>
      <vt:lpstr>Videokamera</vt:lpstr>
      <vt:lpstr>Avsluta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108</cp:revision>
  <cp:lastPrinted>2016-04-19T07:45:19Z</cp:lastPrinted>
  <dcterms:created xsi:type="dcterms:W3CDTF">2018-06-29T08:36:21Z</dcterms:created>
  <dcterms:modified xsi:type="dcterms:W3CDTF">2022-06-01T07:24:35Z</dcterms:modified>
</cp:coreProperties>
</file>