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4"/>
  </p:notesMasterIdLst>
  <p:sldIdLst>
    <p:sldId id="385" r:id="rId2"/>
    <p:sldId id="390" r:id="rId3"/>
    <p:sldId id="404" r:id="rId4"/>
    <p:sldId id="403" r:id="rId5"/>
    <p:sldId id="402" r:id="rId6"/>
    <p:sldId id="408" r:id="rId7"/>
    <p:sldId id="409" r:id="rId8"/>
    <p:sldId id="410" r:id="rId9"/>
    <p:sldId id="411" r:id="rId10"/>
    <p:sldId id="412" r:id="rId11"/>
    <p:sldId id="389" r:id="rId12"/>
    <p:sldId id="387" r:id="rId13"/>
  </p:sldIdLst>
  <p:sldSz cx="12192000" cy="6858000"/>
  <p:notesSz cx="6794500" cy="9931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Source Sans Pro Semibold" panose="020B0603030403020204" pitchFamily="34" charset="0"/>
      <p:bold r:id="rId23"/>
      <p:boldItalic r:id="rId2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4" autoAdjust="0"/>
    <p:restoredTop sz="86420" autoAdjust="0"/>
  </p:normalViewPr>
  <p:slideViewPr>
    <p:cSldViewPr snapToGrid="0">
      <p:cViewPr varScale="1">
        <p:scale>
          <a:sx n="82" d="100"/>
          <a:sy n="82" d="100"/>
        </p:scale>
        <p:origin x="96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39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72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</a:t>
            </a:r>
            <a:r>
              <a:rPr lang="sv-SE" dirty="0" err="1"/>
              <a:t>WhatsApp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7" y="4455512"/>
            <a:ext cx="8182867" cy="320622"/>
          </a:xfrm>
        </p:spPr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18EA2040-EB93-4996-81E7-91E8C099B1F4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1 juli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BD980F7-4B56-4F36-8963-0EC3AB04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9508"/>
          </a:xfrm>
        </p:spPr>
        <p:txBody>
          <a:bodyPr/>
          <a:lstStyle/>
          <a:p>
            <a:r>
              <a:rPr lang="sv-SE" dirty="0"/>
              <a:t>Samtal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24502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din vän svarar är videosamtalet igång.</a:t>
            </a:r>
          </a:p>
          <a:p>
            <a:r>
              <a:rPr lang="sv-SE" dirty="0"/>
              <a:t>Ha det så trevligt!</a:t>
            </a:r>
          </a:p>
        </p:txBody>
      </p:sp>
      <p:pic>
        <p:nvPicPr>
          <p:cNvPr id="7" name="Platshållare för innehåll 6" descr="Videosamtal på en smartphone.">
            <a:extLst>
              <a:ext uri="{FF2B5EF4-FFF2-40B4-BE49-F238E27FC236}">
                <a16:creationId xmlns:a16="http://schemas.microsoft.com/office/drawing/2014/main" id="{79463FAA-2FD9-4565-BB91-22352BF4C53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63137" y="987796"/>
            <a:ext cx="2671281" cy="54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72102"/>
            <a:ext cx="5552769" cy="2450794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0AE164D-A6A8-4C80-93E2-F41D3BE9AABC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27" y="2556490"/>
            <a:ext cx="3082019" cy="3082019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2D83A3-759F-4113-9505-1B267A08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73958" cy="857009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0284" y="2244436"/>
            <a:ext cx="4541874" cy="325447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Börja med att ladda ner appen </a:t>
            </a:r>
            <a:r>
              <a:rPr lang="sv-SE" b="1" dirty="0" err="1"/>
              <a:t>WhatsApp</a:t>
            </a:r>
            <a:r>
              <a:rPr lang="sv-SE" dirty="0"/>
              <a:t> till din smartphone.</a:t>
            </a:r>
          </a:p>
          <a:p>
            <a:r>
              <a:rPr lang="sv-SE" dirty="0"/>
              <a:t>Du laddar ner den från Google Play eller App Store.</a:t>
            </a:r>
          </a:p>
        </p:txBody>
      </p:sp>
      <p:pic>
        <p:nvPicPr>
          <p:cNvPr id="6" name="Platshållare för innehåll 5" descr="Appen en vit telefonlur med grön bakgrund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096000" y="2004193"/>
            <a:ext cx="4363092" cy="40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A722CEB-B3BC-4F73-8321-7D65B5A6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869351" cy="821383"/>
          </a:xfrm>
        </p:spPr>
        <p:txBody>
          <a:bodyPr/>
          <a:lstStyle/>
          <a:p>
            <a:r>
              <a:rPr lang="sv-SE" dirty="0"/>
              <a:t>Godkänn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8360" y="2251537"/>
            <a:ext cx="4541874" cy="3265026"/>
          </a:xfrm>
        </p:spPr>
        <p:txBody>
          <a:bodyPr/>
          <a:lstStyle/>
          <a:p>
            <a:r>
              <a:rPr lang="sv-SE" dirty="0"/>
              <a:t>För att komma igång trycker du på </a:t>
            </a:r>
            <a:r>
              <a:rPr lang="sv-SE" b="1" dirty="0"/>
              <a:t>Godkänn och fortsätt</a:t>
            </a:r>
            <a:r>
              <a:rPr lang="sv-SE" dirty="0"/>
              <a:t>.</a:t>
            </a:r>
          </a:p>
        </p:txBody>
      </p:sp>
      <p:pic>
        <p:nvPicPr>
          <p:cNvPr id="12" name="Platshållare för innehåll 11" descr="Whats apps startsida. Agree and continue i vit text med grön bakgrund längst ner i appen.">
            <a:extLst>
              <a:ext uri="{FF2B5EF4-FFF2-40B4-BE49-F238E27FC236}">
                <a16:creationId xmlns:a16="http://schemas.microsoft.com/office/drawing/2014/main" id="{0F462A93-3735-4562-B7CB-4F208BD6EFF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801769" y="922501"/>
            <a:ext cx="2660730" cy="5433849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0CE604BE-FA9A-498A-AB98-67DF5F870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07551" y="4724400"/>
            <a:ext cx="1466328" cy="583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DC4079-329F-4710-B3B5-AE6D6CD9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842205" cy="797632"/>
          </a:xfrm>
        </p:spPr>
        <p:txBody>
          <a:bodyPr/>
          <a:lstStyle/>
          <a:p>
            <a:r>
              <a:rPr lang="sv-SE" dirty="0"/>
              <a:t>Nästa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868680" y="2251537"/>
            <a:ext cx="4541874" cy="325454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I nästa steg skriver du in ditt mobilnummer inklusive landskoden för Sverige som är +46.</a:t>
            </a:r>
          </a:p>
          <a:p>
            <a:r>
              <a:rPr lang="sv-SE" dirty="0"/>
              <a:t>Tryck sen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6" name="Platshållare för innehåll 5" descr="Fält för telefonnummer. Next nästa i vit text med grön bakgrund. Siffertangentbord i nedre delen av appen.">
            <a:extLst>
              <a:ext uri="{FF2B5EF4-FFF2-40B4-BE49-F238E27FC236}">
                <a16:creationId xmlns:a16="http://schemas.microsoft.com/office/drawing/2014/main" id="{A36BC26A-2CEC-4362-A389-4BB50D84536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731619" y="983537"/>
            <a:ext cx="2743200" cy="5550374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F5CDB09-0715-4665-A608-C0B1DBD1D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80405" y="3871739"/>
            <a:ext cx="1889406" cy="3336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0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AB3916-45F1-44FA-BDC5-C35643D3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68879"/>
          </a:xfrm>
        </p:spPr>
        <p:txBody>
          <a:bodyPr/>
          <a:lstStyle/>
          <a:p>
            <a:r>
              <a:rPr lang="sv-SE" dirty="0"/>
              <a:t>Kod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8680" y="2251537"/>
            <a:ext cx="4541874" cy="325486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får ett SMS med en kod som du skriver in och bekräftar.</a:t>
            </a:r>
          </a:p>
          <a:p>
            <a:pPr>
              <a:spcAft>
                <a:spcPts val="2400"/>
              </a:spcAft>
            </a:pPr>
            <a:r>
              <a:rPr lang="sv-SE" dirty="0" err="1"/>
              <a:t>WhatsApp</a:t>
            </a:r>
            <a:r>
              <a:rPr lang="sv-SE" dirty="0"/>
              <a:t> kommer att be om att få tillgång till dina kontakter m.m. på telefonen, vilket du måste godkänna.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sen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7" name="Platshållare för innehåll 6" descr="Siffertangentbord i nedre delen av appen. Fält för telefonnummer i övre delen. Next i vit text med grön bakgrund.">
            <a:extLst>
              <a:ext uri="{FF2B5EF4-FFF2-40B4-BE49-F238E27FC236}">
                <a16:creationId xmlns:a16="http://schemas.microsoft.com/office/drawing/2014/main" id="{AED77D49-4F68-44AE-B001-2936A7D4DC4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81447" y="895283"/>
            <a:ext cx="2743199" cy="5429396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2F93B511-E209-4107-8A1B-AAABDB9F0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3807" y="2414573"/>
            <a:ext cx="9739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353DBE-E322-492C-A0DC-530AF244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45134"/>
          </a:xfrm>
        </p:spPr>
        <p:txBody>
          <a:bodyPr/>
          <a:lstStyle/>
          <a:p>
            <a:r>
              <a:rPr lang="sv-SE" dirty="0"/>
              <a:t>Användarnamn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15911"/>
            <a:ext cx="4541874" cy="322438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Skriv in ditt användarnamn.</a:t>
            </a:r>
          </a:p>
          <a:p>
            <a:r>
              <a:rPr lang="sv-SE" dirty="0"/>
              <a:t>Du kan även lägga till ett foto genom att trycka på Lägg till bild.</a:t>
            </a:r>
          </a:p>
        </p:txBody>
      </p:sp>
      <p:pic>
        <p:nvPicPr>
          <p:cNvPr id="6" name="Platshållare för innehåll 5" descr="Add photo i blå text med en grå ring omkring. Fält för nam mitt på sidan.">
            <a:extLst>
              <a:ext uri="{FF2B5EF4-FFF2-40B4-BE49-F238E27FC236}">
                <a16:creationId xmlns:a16="http://schemas.microsoft.com/office/drawing/2014/main" id="{3C516588-99C3-48E3-B687-7EE289B6298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56610" y="1907341"/>
            <a:ext cx="3610015" cy="3633870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47C264A-9B0B-46D7-91E8-4429C5E15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64714" y="3195927"/>
            <a:ext cx="117636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252B9903-0933-472C-96EB-1C961A968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64714" y="3975643"/>
            <a:ext cx="116386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4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B2FBD86-DCE4-42E0-ADB5-7653B621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21383"/>
          </a:xfrm>
        </p:spPr>
        <p:txBody>
          <a:bodyPr/>
          <a:lstStyle/>
          <a:p>
            <a:r>
              <a:rPr lang="sv-SE" dirty="0"/>
              <a:t>Videosamtal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24438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Nu kan du starta ditt videosamtal.</a:t>
            </a:r>
          </a:p>
          <a:p>
            <a:r>
              <a:rPr lang="sv-SE" dirty="0"/>
              <a:t>Tryck på telefonluren i menyfältet längst ner på skärmen.</a:t>
            </a:r>
          </a:p>
        </p:txBody>
      </p:sp>
      <p:pic>
        <p:nvPicPr>
          <p:cNvPr id="11" name="Platshållare för innehåll 10" descr="Fast menyfält längst ner i appen telefonlur andra från vänster.">
            <a:extLst>
              <a:ext uri="{FF2B5EF4-FFF2-40B4-BE49-F238E27FC236}">
                <a16:creationId xmlns:a16="http://schemas.microsoft.com/office/drawing/2014/main" id="{011A2190-5D5E-43A9-9B47-974A462501F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31469" y="676926"/>
            <a:ext cx="2743200" cy="5520674"/>
          </a:xfrm>
          <a:prstGeom prst="rect">
            <a:avLst/>
          </a:prstGeom>
        </p:spPr>
      </p:pic>
      <p:sp>
        <p:nvSpPr>
          <p:cNvPr id="13" name="Ellips 12">
            <a:extLst>
              <a:ext uri="{FF2B5EF4-FFF2-40B4-BE49-F238E27FC236}">
                <a16:creationId xmlns:a16="http://schemas.microsoft.com/office/drawing/2014/main" id="{12679A57-F5C4-4A73-B28D-502CD872A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7114" y="5574890"/>
            <a:ext cx="666511" cy="60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74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F5318C-8BED-4524-9F98-96FDAAAB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751656"/>
          </a:xfrm>
        </p:spPr>
        <p:txBody>
          <a:bodyPr/>
          <a:lstStyle/>
          <a:p>
            <a:r>
              <a:rPr lang="sv-SE" dirty="0"/>
              <a:t>Ringa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40" y="2251537"/>
            <a:ext cx="4541874" cy="3295188"/>
          </a:xfrm>
        </p:spPr>
        <p:txBody>
          <a:bodyPr/>
          <a:lstStyle/>
          <a:p>
            <a:r>
              <a:rPr lang="sv-SE" dirty="0"/>
              <a:t>Tryck på Telefonlurs symbolen uppe i höger hörn.</a:t>
            </a:r>
          </a:p>
        </p:txBody>
      </p:sp>
      <p:pic>
        <p:nvPicPr>
          <p:cNvPr id="6" name="Platshållare för innehåll 5" descr="Lista med samtalshistorik visas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88" y="1066533"/>
            <a:ext cx="2578766" cy="5198173"/>
          </a:xfrm>
        </p:spPr>
      </p:pic>
      <p:sp>
        <p:nvSpPr>
          <p:cNvPr id="8" name="Ellip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5528" y="1188756"/>
            <a:ext cx="543698" cy="534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8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39E8FE-98EF-4FDA-90DF-C89495E8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914621"/>
          </a:xfrm>
        </p:spPr>
        <p:txBody>
          <a:bodyPr/>
          <a:lstStyle/>
          <a:p>
            <a:r>
              <a:rPr lang="sv-SE" dirty="0"/>
              <a:t>Telefonboken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83294" y="2251537"/>
            <a:ext cx="4541874" cy="319396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Dina vänner från kontaktboken som också har </a:t>
            </a:r>
            <a:r>
              <a:rPr lang="sv-SE" dirty="0" err="1"/>
              <a:t>WhatsApp</a:t>
            </a:r>
            <a:r>
              <a:rPr lang="sv-SE" dirty="0"/>
              <a:t> installerad, kommer nu upp.</a:t>
            </a:r>
          </a:p>
          <a:p>
            <a:r>
              <a:rPr lang="sv-SE" dirty="0"/>
              <a:t>Skrolla fram till den vän du vill prata med och klicka på Filmkamera symbolen till höger om vännens namn.</a:t>
            </a:r>
          </a:p>
        </p:txBody>
      </p:sp>
      <p:pic>
        <p:nvPicPr>
          <p:cNvPr id="6" name="Platshållare för innehåll 5" descr="Telefonboken syns. Filmkamera symbolen i blått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759831"/>
            <a:ext cx="2585891" cy="5596519"/>
          </a:xfrm>
        </p:spPr>
      </p:pic>
      <p:sp>
        <p:nvSpPr>
          <p:cNvPr id="8" name="Ellip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1012" y="3259498"/>
            <a:ext cx="543698" cy="534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4500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8008</TotalTime>
  <Words>259</Words>
  <Application>Microsoft Office PowerPoint</Application>
  <PresentationFormat>Bredbild</PresentationFormat>
  <Paragraphs>48</Paragraphs>
  <Slides>12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Source Sans Pro</vt:lpstr>
      <vt:lpstr>Source Sans Pro Semibold</vt:lpstr>
      <vt:lpstr>Arial</vt:lpstr>
      <vt:lpstr>Calibri</vt:lpstr>
      <vt:lpstr>Tema Uppsala</vt:lpstr>
      <vt:lpstr>Videosamtal WhatsApp</vt:lpstr>
      <vt:lpstr>Appen</vt:lpstr>
      <vt:lpstr>Godkänn</vt:lpstr>
      <vt:lpstr>Nästa</vt:lpstr>
      <vt:lpstr>Kod</vt:lpstr>
      <vt:lpstr>Användarnamn </vt:lpstr>
      <vt:lpstr>Videosamtal</vt:lpstr>
      <vt:lpstr>Ringa</vt:lpstr>
      <vt:lpstr>Telefonboken</vt:lpstr>
      <vt:lpstr>Samtal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Thisner Gustaf (Objektspecialist)</cp:lastModifiedBy>
  <cp:revision>113</cp:revision>
  <cp:lastPrinted>2016-04-19T07:45:19Z</cp:lastPrinted>
  <dcterms:created xsi:type="dcterms:W3CDTF">2018-06-29T08:36:21Z</dcterms:created>
  <dcterms:modified xsi:type="dcterms:W3CDTF">2022-06-22T09:10:33Z</dcterms:modified>
</cp:coreProperties>
</file>