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9"/>
  </p:notesMasterIdLst>
  <p:sldIdLst>
    <p:sldId id="385" r:id="rId2"/>
    <p:sldId id="403" r:id="rId3"/>
    <p:sldId id="402" r:id="rId4"/>
    <p:sldId id="408" r:id="rId5"/>
    <p:sldId id="409" r:id="rId6"/>
    <p:sldId id="389" r:id="rId7"/>
    <p:sldId id="387" r:id="rId8"/>
  </p:sldIdLst>
  <p:sldSz cx="12192000" cy="6858000"/>
  <p:notesSz cx="6794500" cy="9931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bold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33" autoAdjust="0"/>
  </p:normalViewPr>
  <p:slideViewPr>
    <p:cSldViewPr snapToGrid="0">
      <p:cViewPr varScale="1">
        <p:scale>
          <a:sx n="154" d="100"/>
          <a:sy n="154" d="100"/>
        </p:scale>
        <p:origin x="23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7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s://vardochomsorg.uppsala.se/funk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Teams – vara med på ett möte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CE8025F-9BA6-4B95-B2D5-A92DCC22E11B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10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04E0B4-86EF-43F4-8B9E-C3D31409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15993" cy="813466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15993" cy="3494721"/>
          </a:xfrm>
        </p:spPr>
        <p:txBody>
          <a:bodyPr/>
          <a:lstStyle/>
          <a:p>
            <a:r>
              <a:rPr lang="sv-SE" dirty="0"/>
              <a:t>Börja med att installera Teams appen på din dator om det inte redan är gjort.</a:t>
            </a:r>
          </a:p>
        </p:txBody>
      </p:sp>
      <p:pic>
        <p:nvPicPr>
          <p:cNvPr id="7" name="Platshållare för innehåll 6" descr="Teamsappen två huvuden och bål i blått på vit bakgrund. Vitt t i blå ruta framför.">
            <a:extLst>
              <a:ext uri="{FF2B5EF4-FFF2-40B4-BE49-F238E27FC236}">
                <a16:creationId xmlns:a16="http://schemas.microsoft.com/office/drawing/2014/main" id="{F1EFFBDB-72BE-48B3-9F39-41ADBE1BF29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041871" y="1962364"/>
            <a:ext cx="3901755" cy="32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9FA83D-FAFF-46B0-88FB-E94D945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788578" cy="706692"/>
          </a:xfrm>
        </p:spPr>
        <p:txBody>
          <a:bodyPr/>
          <a:lstStyle/>
          <a:p>
            <a:r>
              <a:rPr lang="sv-SE" dirty="0"/>
              <a:t>Kallelse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2788578" cy="3494721"/>
          </a:xfrm>
        </p:spPr>
        <p:txBody>
          <a:bodyPr/>
          <a:lstStyle/>
          <a:p>
            <a:r>
              <a:rPr lang="sv-SE" dirty="0"/>
              <a:t>Öppna mailet du fått med kallelsen till Teams mötet.</a:t>
            </a:r>
          </a:p>
          <a:p>
            <a:r>
              <a:rPr lang="sv-SE" dirty="0"/>
              <a:t>Klicka på </a:t>
            </a:r>
            <a:r>
              <a:rPr lang="sv-SE" b="1" dirty="0"/>
              <a:t>Anslut Till Microsoft Teams-möte</a:t>
            </a:r>
            <a:r>
              <a:rPr lang="sv-SE" dirty="0"/>
              <a:t>.</a:t>
            </a:r>
          </a:p>
        </p:txBody>
      </p:sp>
      <p:pic>
        <p:nvPicPr>
          <p:cNvPr id="12" name="Platshållare för innehåll 11" descr="Ett öppet mejl visas. Anslut till microsoft teams möte i blå text med vit bakgrund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820625" y="1300479"/>
            <a:ext cx="8083302" cy="476127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AA3C50D-88CC-4893-AC61-07FCAB6BD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37593" y="5085286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757A7A0-393D-4062-B941-BCD833E4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737207" cy="615988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1976"/>
            <a:ext cx="2737207" cy="3930555"/>
          </a:xfrm>
        </p:spPr>
        <p:txBody>
          <a:bodyPr/>
          <a:lstStyle/>
          <a:p>
            <a:r>
              <a:rPr lang="sv-SE" dirty="0"/>
              <a:t>Teams appen öppnas och du klickar på </a:t>
            </a:r>
            <a:r>
              <a:rPr lang="sv-SE" b="1" dirty="0"/>
              <a:t>Anslut nu </a:t>
            </a:r>
            <a:r>
              <a:rPr lang="sv-SE" dirty="0"/>
              <a:t>för att komma in på mötet.</a:t>
            </a:r>
          </a:p>
          <a:p>
            <a:r>
              <a:rPr lang="sv-SE" dirty="0"/>
              <a:t>Bilden till höger visar hur det ser ut om du öppnar appen från din telefon.</a:t>
            </a:r>
          </a:p>
        </p:txBody>
      </p:sp>
      <p:pic>
        <p:nvPicPr>
          <p:cNvPr id="5" name="Platshållare för innehåll 4" descr="En mindre ruta syns mitt på sidan. Anslut nu i vit text med blå bakgrund nere i höger hörn i ruta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602309" y="1414129"/>
            <a:ext cx="5555873" cy="3471942"/>
          </a:xfrm>
          <a:prstGeom prst="rect">
            <a:avLst/>
          </a:prstGeom>
        </p:spPr>
      </p:pic>
      <p:pic>
        <p:nvPicPr>
          <p:cNvPr id="2" name="Bildobjekt 1" descr="Anslut i vit text med blå bakgrund längst upp till vänster i app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182" y="1414129"/>
            <a:ext cx="2931940" cy="131736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74ACADDA-2989-42C0-9296-585E4B7A5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03390" y="3729520"/>
            <a:ext cx="0" cy="154070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17D228B-EA07-4195-A2F2-D6393C21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386635" y="2137025"/>
            <a:ext cx="0" cy="12919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3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F90E74BB-0CD5-4790-A2D4-D57EAC1C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819391" cy="741003"/>
          </a:xfrm>
        </p:spPr>
        <p:txBody>
          <a:bodyPr/>
          <a:lstStyle/>
          <a:p>
            <a:r>
              <a:rPr lang="sv-SE" dirty="0"/>
              <a:t>Avsluta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7309" y="2251536"/>
            <a:ext cx="2685904" cy="3651423"/>
          </a:xfrm>
        </p:spPr>
        <p:txBody>
          <a:bodyPr/>
          <a:lstStyle/>
          <a:p>
            <a:r>
              <a:rPr lang="sv-SE" dirty="0"/>
              <a:t>Du avslutar och går ifrån mötet genom att klicka på </a:t>
            </a:r>
            <a:r>
              <a:rPr lang="sv-SE" b="1" dirty="0"/>
              <a:t>Lämna</a:t>
            </a:r>
            <a:r>
              <a:rPr lang="sv-SE" dirty="0"/>
              <a:t>.</a:t>
            </a:r>
          </a:p>
          <a:p>
            <a:r>
              <a:rPr lang="sv-SE" dirty="0"/>
              <a:t>Är du med i mötet från din telefon trycker du på röda luren för att avsluta.</a:t>
            </a:r>
          </a:p>
        </p:txBody>
      </p:sp>
      <p:pic>
        <p:nvPicPr>
          <p:cNvPr id="6" name="Platshållare för innehåll 5" descr="Lämna längst upp höger hörn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760343" y="1280159"/>
            <a:ext cx="5300080" cy="3435679"/>
          </a:xfrm>
          <a:prstGeom prst="rect">
            <a:avLst/>
          </a:prstGeom>
        </p:spPr>
      </p:pic>
      <p:pic>
        <p:nvPicPr>
          <p:cNvPr id="2" name="Bildobjekt 1" descr="Vit lur med röd bakgrund nere i höger hör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02" y="1280159"/>
            <a:ext cx="2667073" cy="499026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6463EC0-E8FF-483F-B482-508E3987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931703" y="5902960"/>
            <a:ext cx="479302" cy="54921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1C0B755-6DC2-44A3-8E3A-9D691228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15226" y="739740"/>
            <a:ext cx="0" cy="65343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0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4"/>
            <a:ext cx="5552769" cy="245079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847641-FBBC-4DA2-803B-CECECEB1405F}"/>
              </a:ext>
            </a:extLst>
          </p:cNvPr>
          <p:cNvSpPr txBox="1">
            <a:spLocks/>
          </p:cNvSpPr>
          <p:nvPr/>
        </p:nvSpPr>
        <p:spPr>
          <a:xfrm>
            <a:off x="838199" y="5600700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152</Words>
  <Application>Microsoft Office PowerPoint</Application>
  <PresentationFormat>Bredbild</PresentationFormat>
  <Paragraphs>26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Source Sans Pro</vt:lpstr>
      <vt:lpstr>Source Sans Pro Semibold</vt:lpstr>
      <vt:lpstr>Arial</vt:lpstr>
      <vt:lpstr>Calibri</vt:lpstr>
      <vt:lpstr>Tema Uppsala</vt:lpstr>
      <vt:lpstr>Videosamtal Teams – vara med på ett möte</vt:lpstr>
      <vt:lpstr>Appen</vt:lpstr>
      <vt:lpstr>Kallelse</vt:lpstr>
      <vt:lpstr>Anslut</vt:lpstr>
      <vt:lpstr>Avsluta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109</cp:revision>
  <cp:lastPrinted>2016-04-19T07:45:19Z</cp:lastPrinted>
  <dcterms:created xsi:type="dcterms:W3CDTF">2018-06-29T08:36:21Z</dcterms:created>
  <dcterms:modified xsi:type="dcterms:W3CDTF">2021-09-17T07:26:40Z</dcterms:modified>
</cp:coreProperties>
</file>