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5" r:id="rId1"/>
  </p:sldMasterIdLst>
  <p:notesMasterIdLst>
    <p:notesMasterId r:id="rId11"/>
  </p:notesMasterIdLst>
  <p:sldIdLst>
    <p:sldId id="385" r:id="rId2"/>
    <p:sldId id="403" r:id="rId3"/>
    <p:sldId id="402" r:id="rId4"/>
    <p:sldId id="404" r:id="rId5"/>
    <p:sldId id="405" r:id="rId6"/>
    <p:sldId id="406" r:id="rId7"/>
    <p:sldId id="400" r:id="rId8"/>
    <p:sldId id="389" r:id="rId9"/>
    <p:sldId id="387" r:id="rId10"/>
  </p:sldIdLst>
  <p:sldSz cx="12192000" cy="6858000"/>
  <p:notesSz cx="6794500" cy="9931400"/>
  <p:embeddedFontLst>
    <p:embeddedFont>
      <p:font typeface="Calibri" panose="020F050202020403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
      <p:font typeface="Source Sans Pro Semibold" panose="020B0603030403020204" pitchFamily="34" charset="0"/>
      <p:bold r:id="rId20"/>
      <p:boldItalic r:id="rId2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5C"/>
    <a:srgbClr val="A6CF38"/>
    <a:srgbClr val="45005C"/>
    <a:srgbClr val="FF3D9C"/>
    <a:srgbClr val="262262"/>
    <a:srgbClr val="199CD9"/>
    <a:srgbClr val="456024"/>
    <a:srgbClr val="20305C"/>
    <a:srgbClr val="FEDD00"/>
    <a:srgbClr val="1C9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86386" autoAdjust="0"/>
  </p:normalViewPr>
  <p:slideViewPr>
    <p:cSldViewPr snapToGrid="0">
      <p:cViewPr varScale="1">
        <p:scale>
          <a:sx n="82" d="100"/>
          <a:sy n="82" d="100"/>
        </p:scale>
        <p:origin x="96" y="7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2022-06-22</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2785724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grön">
    <p:bg>
      <p:bgPr>
        <a:solidFill>
          <a:srgbClr val="0055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A6CF38"/>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A6CF38"/>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874" r:id="rId9"/>
  </p:sldLayoutIdLst>
  <p:hf hdr="0" dt="0"/>
  <p:txStyles>
    <p:titleStyle>
      <a:lvl1pPr algn="l" defTabSz="914400" rtl="0" eaLnBrk="1" latinLnBrk="0" hangingPunct="1">
        <a:lnSpc>
          <a:spcPct val="90000"/>
        </a:lnSpc>
        <a:spcBef>
          <a:spcPct val="0"/>
        </a:spcBef>
        <a:buNone/>
        <a:defRPr sz="4000" kern="1200">
          <a:solidFill>
            <a:schemeClr val="accent3"/>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pts.se/digitaldelaktighet" TargetMode="External"/><Relationship Id="rId2" Type="http://schemas.openxmlformats.org/officeDocument/2006/relationships/hyperlink" Target="https://vardochomsorg.uppsala.se/funkit/"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BE707-A281-4675-A470-77ACDB7DDB9D}"/>
              </a:ext>
            </a:extLst>
          </p:cNvPr>
          <p:cNvSpPr>
            <a:spLocks noGrp="1"/>
          </p:cNvSpPr>
          <p:nvPr>
            <p:ph type="ctrTitle"/>
          </p:nvPr>
        </p:nvSpPr>
        <p:spPr/>
        <p:txBody>
          <a:bodyPr/>
          <a:lstStyle/>
          <a:p>
            <a:r>
              <a:rPr lang="sv-SE" dirty="0"/>
              <a:t>Videosamtal Teams – skapa konto</a:t>
            </a:r>
          </a:p>
        </p:txBody>
      </p:sp>
      <p:sp>
        <p:nvSpPr>
          <p:cNvPr id="3" name="Platshållare för text 2">
            <a:extLst>
              <a:ext uri="{FF2B5EF4-FFF2-40B4-BE49-F238E27FC236}">
                <a16:creationId xmlns:a16="http://schemas.microsoft.com/office/drawing/2014/main" id="{B3048636-D8E8-4221-97B7-7FC4253DF9B6}"/>
              </a:ext>
            </a:extLst>
          </p:cNvPr>
          <p:cNvSpPr>
            <a:spLocks noGrp="1"/>
          </p:cNvSpPr>
          <p:nvPr>
            <p:ph type="body" sz="quarter" idx="13"/>
          </p:nvPr>
        </p:nvSpPr>
        <p:spPr>
          <a:xfrm>
            <a:off x="445708" y="4455512"/>
            <a:ext cx="8182867" cy="320622"/>
          </a:xfrm>
        </p:spPr>
        <p:txBody>
          <a:bodyPr/>
          <a:lstStyle/>
          <a:p>
            <a:r>
              <a:rPr lang="sv-SE" dirty="0"/>
              <a:t>Funk-IT</a:t>
            </a:r>
          </a:p>
        </p:txBody>
      </p:sp>
      <p:sp>
        <p:nvSpPr>
          <p:cNvPr id="4" name="Platshållare för text 4">
            <a:extLst>
              <a:ext uri="{FF2B5EF4-FFF2-40B4-BE49-F238E27FC236}">
                <a16:creationId xmlns:a16="http://schemas.microsoft.com/office/drawing/2014/main" id="{474FCBC2-33E3-418C-9750-9E648FD91FC6}"/>
              </a:ext>
            </a:extLst>
          </p:cNvPr>
          <p:cNvSpPr txBox="1">
            <a:spLocks/>
          </p:cNvSpPr>
          <p:nvPr/>
        </p:nvSpPr>
        <p:spPr>
          <a:xfrm>
            <a:off x="420308" y="4776134"/>
            <a:ext cx="8182867" cy="3206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24 september 2021</a:t>
            </a:r>
          </a:p>
        </p:txBody>
      </p:sp>
    </p:spTree>
    <p:extLst>
      <p:ext uri="{BB962C8B-B14F-4D97-AF65-F5344CB8AC3E}">
        <p14:creationId xmlns:p14="http://schemas.microsoft.com/office/powerpoint/2010/main" val="195731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07E48-F846-43AC-B0EC-E5E025E046A1}"/>
              </a:ext>
            </a:extLst>
          </p:cNvPr>
          <p:cNvSpPr>
            <a:spLocks noGrp="1"/>
          </p:cNvSpPr>
          <p:nvPr>
            <p:ph type="title"/>
          </p:nvPr>
        </p:nvSpPr>
        <p:spPr>
          <a:xfrm>
            <a:off x="838200" y="971791"/>
            <a:ext cx="9371646" cy="1279746"/>
          </a:xfrm>
        </p:spPr>
        <p:txBody>
          <a:bodyPr anchor="b">
            <a:normAutofit/>
          </a:bodyPr>
          <a:lstStyle/>
          <a:p>
            <a:r>
              <a:rPr lang="sv-SE" dirty="0"/>
              <a:t>Teams </a:t>
            </a:r>
            <a:r>
              <a:rPr lang="sv-SE" dirty="0" err="1"/>
              <a:t>appen</a:t>
            </a:r>
            <a:endParaRPr lang="sv-SE" dirty="0"/>
          </a:p>
        </p:txBody>
      </p:sp>
      <p:sp>
        <p:nvSpPr>
          <p:cNvPr id="3" name="Platshållare för innehåll 2"/>
          <p:cNvSpPr>
            <a:spLocks noGrp="1"/>
          </p:cNvSpPr>
          <p:nvPr>
            <p:ph idx="1"/>
          </p:nvPr>
        </p:nvSpPr>
        <p:spPr>
          <a:xfrm>
            <a:off x="838200" y="2357120"/>
            <a:ext cx="4541874" cy="3494721"/>
          </a:xfrm>
        </p:spPr>
        <p:txBody>
          <a:bodyPr>
            <a:normAutofit/>
          </a:bodyPr>
          <a:lstStyle/>
          <a:p>
            <a:pPr>
              <a:spcAft>
                <a:spcPts val="2400"/>
              </a:spcAft>
            </a:pPr>
            <a:r>
              <a:rPr lang="sv-SE" sz="2000"/>
              <a:t>Från Microsoft finns ett kommunikationsverktyg som heter Teams. </a:t>
            </a:r>
          </a:p>
          <a:p>
            <a:pPr>
              <a:spcAft>
                <a:spcPts val="2400"/>
              </a:spcAft>
            </a:pPr>
            <a:r>
              <a:rPr lang="sv-SE" sz="2000"/>
              <a:t>Öppna programmet på din dator antingen från Startmenyn eller om du har den som </a:t>
            </a:r>
            <a:r>
              <a:rPr lang="sv-SE" sz="2000" err="1"/>
              <a:t>app</a:t>
            </a:r>
            <a:r>
              <a:rPr lang="sv-SE" sz="2000"/>
              <a:t> på ditt skrivbord. </a:t>
            </a:r>
          </a:p>
          <a:p>
            <a:pPr>
              <a:spcAft>
                <a:spcPts val="2400"/>
              </a:spcAft>
            </a:pPr>
            <a:r>
              <a:rPr lang="sv-SE" sz="2000"/>
              <a:t>Har du inte programmet kan du  ladda ner det från Microsoft.</a:t>
            </a:r>
          </a:p>
        </p:txBody>
      </p:sp>
      <p:sp>
        <p:nvSpPr>
          <p:cNvPr id="4" name="Platshållare för bildnummer 3"/>
          <p:cNvSpPr>
            <a:spLocks noGrp="1"/>
          </p:cNvSpPr>
          <p:nvPr>
            <p:ph type="sldNum" sz="quarter" idx="12"/>
          </p:nvPr>
        </p:nvSpPr>
        <p:spPr>
          <a:xfrm>
            <a:off x="9160727" y="6356350"/>
            <a:ext cx="2743200" cy="365125"/>
          </a:xfrm>
        </p:spPr>
        <p:txBody>
          <a:bodyPr anchor="ctr">
            <a:normAutofit/>
          </a:bodyPr>
          <a:lstStyle/>
          <a:p>
            <a:pPr>
              <a:spcAft>
                <a:spcPts val="600"/>
              </a:spcAft>
            </a:pPr>
            <a:r>
              <a:rPr lang="sv-SE"/>
              <a:t>Sida </a:t>
            </a:r>
            <a:fld id="{D02B33C2-54EE-4A44-9B78-6F01870CE737}" type="slidenum">
              <a:rPr lang="sv-SE" smtClean="0"/>
              <a:pPr>
                <a:spcAft>
                  <a:spcPts val="600"/>
                </a:spcAft>
              </a:pPr>
              <a:t>2</a:t>
            </a:fld>
            <a:endParaRPr lang="sv-SE"/>
          </a:p>
        </p:txBody>
      </p:sp>
      <p:pic>
        <p:nvPicPr>
          <p:cNvPr id="10" name="Platshållare för innehåll 9" descr="Teamsappen två huvuden och bål i blått på vit bakgrund. Vitt t i blå ruta framför.">
            <a:extLst>
              <a:ext uri="{FF2B5EF4-FFF2-40B4-BE49-F238E27FC236}">
                <a16:creationId xmlns:a16="http://schemas.microsoft.com/office/drawing/2014/main" id="{8E87345B-DDCB-4B97-A6F6-B71EC0720050}"/>
              </a:ext>
              <a:ext uri="{C183D7F6-B498-43B3-948B-1728B52AA6E4}">
                <adec:decorative xmlns:adec="http://schemas.microsoft.com/office/drawing/2017/decorative" val="0"/>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5611660" y="1187684"/>
            <a:ext cx="6117528" cy="4698525"/>
          </a:xfrm>
          <a:noFill/>
        </p:spPr>
      </p:pic>
    </p:spTree>
    <p:extLst>
      <p:ext uri="{BB962C8B-B14F-4D97-AF65-F5344CB8AC3E}">
        <p14:creationId xmlns:p14="http://schemas.microsoft.com/office/powerpoint/2010/main" val="242370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3</a:t>
            </a:fld>
            <a:endParaRPr lang="sv-SE" dirty="0"/>
          </a:p>
        </p:txBody>
      </p:sp>
      <p:sp>
        <p:nvSpPr>
          <p:cNvPr id="2" name="Rubrik 1">
            <a:extLst>
              <a:ext uri="{FF2B5EF4-FFF2-40B4-BE49-F238E27FC236}">
                <a16:creationId xmlns:a16="http://schemas.microsoft.com/office/drawing/2014/main" id="{50546D2E-7EAD-458A-BFFB-819B36F4D068}"/>
              </a:ext>
            </a:extLst>
          </p:cNvPr>
          <p:cNvSpPr>
            <a:spLocks noGrp="1"/>
          </p:cNvSpPr>
          <p:nvPr>
            <p:ph type="title"/>
          </p:nvPr>
        </p:nvSpPr>
        <p:spPr>
          <a:xfrm>
            <a:off x="838200" y="971791"/>
            <a:ext cx="3497494" cy="802418"/>
          </a:xfrm>
        </p:spPr>
        <p:txBody>
          <a:bodyPr/>
          <a:lstStyle/>
          <a:p>
            <a:r>
              <a:rPr lang="sv-SE" dirty="0"/>
              <a:t>Hämta </a:t>
            </a:r>
            <a:r>
              <a:rPr lang="sv-SE" dirty="0" err="1"/>
              <a:t>appen</a:t>
            </a:r>
            <a:endParaRPr lang="sv-SE" dirty="0"/>
          </a:p>
        </p:txBody>
      </p:sp>
      <p:sp>
        <p:nvSpPr>
          <p:cNvPr id="3" name="Platshållare för innehåll 2"/>
          <p:cNvSpPr>
            <a:spLocks noGrp="1"/>
          </p:cNvSpPr>
          <p:nvPr>
            <p:ph idx="1"/>
          </p:nvPr>
        </p:nvSpPr>
        <p:spPr>
          <a:xfrm>
            <a:off x="838200" y="2251537"/>
            <a:ext cx="3497494" cy="2211844"/>
          </a:xfrm>
        </p:spPr>
        <p:txBody>
          <a:bodyPr/>
          <a:lstStyle/>
          <a:p>
            <a:pPr>
              <a:spcAft>
                <a:spcPts val="2400"/>
              </a:spcAft>
            </a:pPr>
            <a:r>
              <a:rPr lang="sv-SE" dirty="0"/>
              <a:t>På Microsoft.com kan du hämta Teams appen. </a:t>
            </a:r>
          </a:p>
          <a:p>
            <a:pPr>
              <a:spcAft>
                <a:spcPts val="2400"/>
              </a:spcAft>
            </a:pPr>
            <a:r>
              <a:rPr lang="sv-SE" dirty="0"/>
              <a:t>Börja med att klicka på </a:t>
            </a:r>
            <a:r>
              <a:rPr lang="sv-SE" b="1" dirty="0"/>
              <a:t>Registrera</a:t>
            </a:r>
            <a:r>
              <a:rPr lang="sv-SE" b="1" baseline="0" dirty="0"/>
              <a:t> dig kostnadsfritt</a:t>
            </a:r>
            <a:r>
              <a:rPr lang="sv-SE" dirty="0"/>
              <a:t>.</a:t>
            </a:r>
          </a:p>
        </p:txBody>
      </p:sp>
      <p:pic>
        <p:nvPicPr>
          <p:cNvPr id="6" name="Platshållare för innehåll 5" descr="Registrera dig kostnadsfritt i vit text med blå bakgrund nere till vänster.">
            <a:extLst>
              <a:ext uri="{FF2B5EF4-FFF2-40B4-BE49-F238E27FC236}">
                <a16:creationId xmlns:a16="http://schemas.microsoft.com/office/drawing/2014/main" id="{71811AB5-7422-4C57-80DB-36B60A9712D2}"/>
              </a:ext>
            </a:extLst>
          </p:cNvPr>
          <p:cNvPicPr>
            <a:picLocks noGrp="1" noChangeAspect="1"/>
          </p:cNvPicPr>
          <p:nvPr>
            <p:ph idx="13"/>
          </p:nvPr>
        </p:nvPicPr>
        <p:blipFill>
          <a:blip r:embed="rId2"/>
          <a:stretch>
            <a:fillRect/>
          </a:stretch>
        </p:blipFill>
        <p:spPr>
          <a:xfrm>
            <a:off x="4982429" y="1232008"/>
            <a:ext cx="6824829" cy="3216701"/>
          </a:xfrm>
          <a:prstGeom prst="rect">
            <a:avLst/>
          </a:prstGeom>
        </p:spPr>
      </p:pic>
      <p:cxnSp>
        <p:nvCxnSpPr>
          <p:cNvPr id="5" name="Rak pilkoppling 4">
            <a:extLst>
              <a:ext uri="{FF2B5EF4-FFF2-40B4-BE49-F238E27FC236}">
                <a16:creationId xmlns:a16="http://schemas.microsoft.com/office/drawing/2014/main" id="{63D78C06-176A-4F64-BB2E-254105BB7C06}"/>
              </a:ext>
              <a:ext uri="{C183D7F6-B498-43B3-948B-1728B52AA6E4}">
                <adec:decorative xmlns:adec="http://schemas.microsoft.com/office/drawing/2017/decorative" val="1"/>
              </a:ext>
            </a:extLst>
          </p:cNvPr>
          <p:cNvCxnSpPr>
            <a:cxnSpLocks/>
          </p:cNvCxnSpPr>
          <p:nvPr/>
        </p:nvCxnSpPr>
        <p:spPr>
          <a:xfrm>
            <a:off x="4027470" y="3893484"/>
            <a:ext cx="1171254"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9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4</a:t>
            </a:fld>
            <a:endParaRPr lang="sv-SE" dirty="0"/>
          </a:p>
        </p:txBody>
      </p:sp>
      <p:sp>
        <p:nvSpPr>
          <p:cNvPr id="2" name="Rubrik 1">
            <a:extLst>
              <a:ext uri="{FF2B5EF4-FFF2-40B4-BE49-F238E27FC236}">
                <a16:creationId xmlns:a16="http://schemas.microsoft.com/office/drawing/2014/main" id="{7A88844B-8619-401E-BA26-805FE174E1D1}"/>
              </a:ext>
            </a:extLst>
          </p:cNvPr>
          <p:cNvSpPr>
            <a:spLocks noGrp="1"/>
          </p:cNvSpPr>
          <p:nvPr>
            <p:ph type="title"/>
          </p:nvPr>
        </p:nvSpPr>
        <p:spPr>
          <a:xfrm>
            <a:off x="838200" y="971791"/>
            <a:ext cx="5491102" cy="802415"/>
          </a:xfrm>
        </p:spPr>
        <p:txBody>
          <a:bodyPr/>
          <a:lstStyle/>
          <a:p>
            <a:r>
              <a:rPr lang="sv-SE" dirty="0"/>
              <a:t>Hur</a:t>
            </a:r>
            <a:r>
              <a:rPr lang="sv-SE" baseline="0" dirty="0"/>
              <a:t> vill du använda Teams</a:t>
            </a:r>
            <a:endParaRPr lang="sv-SE" dirty="0"/>
          </a:p>
        </p:txBody>
      </p:sp>
      <p:sp>
        <p:nvSpPr>
          <p:cNvPr id="3" name="Platshållare för innehåll 2"/>
          <p:cNvSpPr>
            <a:spLocks noGrp="1"/>
          </p:cNvSpPr>
          <p:nvPr>
            <p:ph idx="1"/>
          </p:nvPr>
        </p:nvSpPr>
        <p:spPr>
          <a:xfrm>
            <a:off x="838200" y="2251537"/>
            <a:ext cx="4541874" cy="3494721"/>
          </a:xfrm>
        </p:spPr>
        <p:txBody>
          <a:bodyPr/>
          <a:lstStyle/>
          <a:p>
            <a:pPr>
              <a:spcAft>
                <a:spcPts val="2400"/>
              </a:spcAft>
            </a:pPr>
            <a:r>
              <a:rPr lang="sv-SE" dirty="0"/>
              <a:t>Välj det alternativ som passar dig:</a:t>
            </a:r>
          </a:p>
          <a:p>
            <a:pPr marL="342900" indent="-342900">
              <a:buFontTx/>
              <a:buChar char="-"/>
            </a:pPr>
            <a:r>
              <a:rPr lang="sv-SE" dirty="0"/>
              <a:t>Skola</a:t>
            </a:r>
          </a:p>
          <a:p>
            <a:pPr marL="342900" indent="-342900">
              <a:buFontTx/>
              <a:buChar char="-"/>
            </a:pPr>
            <a:r>
              <a:rPr lang="sv-SE" dirty="0"/>
              <a:t>Vänner och familj</a:t>
            </a:r>
          </a:p>
          <a:p>
            <a:pPr marL="342900" indent="-342900">
              <a:spcAft>
                <a:spcPts val="2400"/>
              </a:spcAft>
              <a:buFontTx/>
              <a:buChar char="-"/>
            </a:pPr>
            <a:r>
              <a:rPr lang="sv-SE" dirty="0"/>
              <a:t>Arbete</a:t>
            </a:r>
          </a:p>
          <a:p>
            <a:pPr>
              <a:spcAft>
                <a:spcPts val="2400"/>
              </a:spcAft>
            </a:pPr>
            <a:r>
              <a:rPr lang="sv-SE" dirty="0"/>
              <a:t>Tryck sedan på </a:t>
            </a:r>
            <a:r>
              <a:rPr lang="sv-SE" b="1" dirty="0"/>
              <a:t>Nästa</a:t>
            </a:r>
            <a:r>
              <a:rPr lang="sv-SE" dirty="0"/>
              <a:t>.</a:t>
            </a:r>
          </a:p>
        </p:txBody>
      </p:sp>
      <p:pic>
        <p:nvPicPr>
          <p:cNvPr id="7" name="Platshållare för innehåll 6" descr="Lista uppifrån och ner skola, vänner och familj, arbete. Nästa i svart text med blå bakgrund nere till höger.">
            <a:extLst>
              <a:ext uri="{FF2B5EF4-FFF2-40B4-BE49-F238E27FC236}">
                <a16:creationId xmlns:a16="http://schemas.microsoft.com/office/drawing/2014/main" id="{A8E1639B-3A83-4867-BDE9-202A4321472C}"/>
              </a:ext>
              <a:ext uri="{C183D7F6-B498-43B3-948B-1728B52AA6E4}">
                <adec:decorative xmlns:adec="http://schemas.microsoft.com/office/drawing/2017/decorative" val="0"/>
              </a:ext>
            </a:extLst>
          </p:cNvPr>
          <p:cNvPicPr>
            <a:picLocks noGrp="1" noChangeAspect="1"/>
          </p:cNvPicPr>
          <p:nvPr>
            <p:ph idx="13"/>
          </p:nvPr>
        </p:nvPicPr>
        <p:blipFill>
          <a:blip r:embed="rId2"/>
          <a:stretch>
            <a:fillRect/>
          </a:stretch>
        </p:blipFill>
        <p:spPr>
          <a:xfrm>
            <a:off x="6329302" y="1237555"/>
            <a:ext cx="4811379" cy="5029681"/>
          </a:xfrm>
          <a:prstGeom prst="rect">
            <a:avLst/>
          </a:prstGeom>
        </p:spPr>
      </p:pic>
      <p:cxnSp>
        <p:nvCxnSpPr>
          <p:cNvPr id="5" name="Rak pilkoppling 4">
            <a:extLst>
              <a:ext uri="{FF2B5EF4-FFF2-40B4-BE49-F238E27FC236}">
                <a16:creationId xmlns:a16="http://schemas.microsoft.com/office/drawing/2014/main" id="{DB8F5102-6C72-434A-A3C3-9D6D7DE7B1D7}"/>
              </a:ext>
              <a:ext uri="{C183D7F6-B498-43B3-948B-1728B52AA6E4}">
                <adec:decorative xmlns:adec="http://schemas.microsoft.com/office/drawing/2017/decorative" val="1"/>
              </a:ext>
            </a:extLst>
          </p:cNvPr>
          <p:cNvCxnSpPr>
            <a:cxnSpLocks/>
          </p:cNvCxnSpPr>
          <p:nvPr/>
        </p:nvCxnSpPr>
        <p:spPr>
          <a:xfrm>
            <a:off x="4743077" y="4160612"/>
            <a:ext cx="1955674"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ak pilkoppling 5">
            <a:extLst>
              <a:ext uri="{FF2B5EF4-FFF2-40B4-BE49-F238E27FC236}">
                <a16:creationId xmlns:a16="http://schemas.microsoft.com/office/drawing/2014/main" id="{F2ECC3D3-A7B5-49F1-91A0-85ABC7A75CE7}"/>
              </a:ext>
              <a:ext uri="{C183D7F6-B498-43B3-948B-1728B52AA6E4}">
                <adec:decorative xmlns:adec="http://schemas.microsoft.com/office/drawing/2017/decorative" val="1"/>
              </a:ext>
            </a:extLst>
          </p:cNvPr>
          <p:cNvCxnSpPr>
            <a:cxnSpLocks/>
          </p:cNvCxnSpPr>
          <p:nvPr/>
        </p:nvCxnSpPr>
        <p:spPr>
          <a:xfrm flipH="1">
            <a:off x="10469366" y="5814752"/>
            <a:ext cx="924674"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5</a:t>
            </a:fld>
            <a:endParaRPr lang="sv-SE" dirty="0"/>
          </a:p>
        </p:txBody>
      </p:sp>
      <p:sp>
        <p:nvSpPr>
          <p:cNvPr id="2" name="Rubrik 1">
            <a:extLst>
              <a:ext uri="{FF2B5EF4-FFF2-40B4-BE49-F238E27FC236}">
                <a16:creationId xmlns:a16="http://schemas.microsoft.com/office/drawing/2014/main" id="{EC7F4A44-B8C2-481F-B6C4-453676B7D259}"/>
              </a:ext>
            </a:extLst>
          </p:cNvPr>
          <p:cNvSpPr>
            <a:spLocks noGrp="1"/>
          </p:cNvSpPr>
          <p:nvPr>
            <p:ph type="title"/>
          </p:nvPr>
        </p:nvSpPr>
        <p:spPr>
          <a:xfrm>
            <a:off x="838200" y="971791"/>
            <a:ext cx="3363930" cy="741003"/>
          </a:xfrm>
        </p:spPr>
        <p:txBody>
          <a:bodyPr/>
          <a:lstStyle/>
          <a:p>
            <a:r>
              <a:rPr lang="sv-SE" dirty="0"/>
              <a:t>Logga in</a:t>
            </a:r>
          </a:p>
        </p:txBody>
      </p:sp>
      <p:sp>
        <p:nvSpPr>
          <p:cNvPr id="3" name="Platshållare för innehåll 2"/>
          <p:cNvSpPr>
            <a:spLocks noGrp="1"/>
          </p:cNvSpPr>
          <p:nvPr>
            <p:ph idx="1"/>
          </p:nvPr>
        </p:nvSpPr>
        <p:spPr>
          <a:xfrm>
            <a:off x="838199" y="2248533"/>
            <a:ext cx="3610971" cy="3494721"/>
          </a:xfrm>
        </p:spPr>
        <p:txBody>
          <a:bodyPr/>
          <a:lstStyle/>
          <a:p>
            <a:pPr>
              <a:spcAft>
                <a:spcPts val="2400"/>
              </a:spcAft>
            </a:pPr>
            <a:r>
              <a:rPr lang="sv-SE" dirty="0"/>
              <a:t>Logga in med din e-postadress till ditt Microsoft konto.</a:t>
            </a:r>
          </a:p>
          <a:p>
            <a:pPr>
              <a:spcAft>
                <a:spcPts val="2400"/>
              </a:spcAft>
            </a:pPr>
            <a:r>
              <a:rPr lang="sv-SE" dirty="0"/>
              <a:t>Har du glömt ditt lösenord, klickar du på </a:t>
            </a:r>
            <a:r>
              <a:rPr lang="sv-SE" b="1" dirty="0"/>
              <a:t>Har</a:t>
            </a:r>
            <a:r>
              <a:rPr lang="sv-SE" b="1" baseline="0" dirty="0"/>
              <a:t> du glömt lösenordet</a:t>
            </a:r>
            <a:r>
              <a:rPr lang="sv-SE" b="1" dirty="0"/>
              <a:t>? </a:t>
            </a:r>
            <a:r>
              <a:rPr lang="sv-SE" dirty="0"/>
              <a:t>och följer instruktionerna.</a:t>
            </a:r>
          </a:p>
        </p:txBody>
      </p:sp>
      <p:pic>
        <p:nvPicPr>
          <p:cNvPr id="6" name="Platshållare för innehåll 5" descr="Rutan till höger uppifrån och ner Microsoft, en mejladress, ange lösenord, plats för lösenord, jag vill förbli inloggad, har du glömt lösenordet?, logga in med windows hello och logga in med ett annat microsoft konto. Logga in i vit text med blå bakgrund nere till höger i rutan.">
            <a:extLst>
              <a:ext uri="{FF2B5EF4-FFF2-40B4-BE49-F238E27FC236}">
                <a16:creationId xmlns:a16="http://schemas.microsoft.com/office/drawing/2014/main" id="{27AAA96E-A8F7-4052-B1EC-E041C7F026BA}"/>
              </a:ext>
            </a:extLst>
          </p:cNvPr>
          <p:cNvPicPr>
            <a:picLocks noGrp="1" noChangeAspect="1"/>
          </p:cNvPicPr>
          <p:nvPr>
            <p:ph idx="13"/>
          </p:nvPr>
        </p:nvPicPr>
        <p:blipFill>
          <a:blip r:embed="rId2"/>
          <a:stretch>
            <a:fillRect/>
          </a:stretch>
        </p:blipFill>
        <p:spPr>
          <a:xfrm>
            <a:off x="4737550" y="1272563"/>
            <a:ext cx="7166377" cy="4470691"/>
          </a:xfrm>
          <a:prstGeom prst="rect">
            <a:avLst/>
          </a:prstGeom>
        </p:spPr>
      </p:pic>
    </p:spTree>
    <p:extLst>
      <p:ext uri="{BB962C8B-B14F-4D97-AF65-F5344CB8AC3E}">
        <p14:creationId xmlns:p14="http://schemas.microsoft.com/office/powerpoint/2010/main" val="285078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6</a:t>
            </a:fld>
            <a:endParaRPr lang="sv-SE" dirty="0"/>
          </a:p>
        </p:txBody>
      </p:sp>
      <p:sp>
        <p:nvSpPr>
          <p:cNvPr id="2" name="Rubrik 1">
            <a:extLst>
              <a:ext uri="{FF2B5EF4-FFF2-40B4-BE49-F238E27FC236}">
                <a16:creationId xmlns:a16="http://schemas.microsoft.com/office/drawing/2014/main" id="{7143D52E-EF2B-447B-9C2C-D2F19561D3C8}"/>
              </a:ext>
            </a:extLst>
          </p:cNvPr>
          <p:cNvSpPr>
            <a:spLocks noGrp="1"/>
          </p:cNvSpPr>
          <p:nvPr>
            <p:ph type="title"/>
          </p:nvPr>
        </p:nvSpPr>
        <p:spPr>
          <a:xfrm>
            <a:off x="838200" y="971791"/>
            <a:ext cx="4541874" cy="822890"/>
          </a:xfrm>
        </p:spPr>
        <p:txBody>
          <a:bodyPr/>
          <a:lstStyle/>
          <a:p>
            <a:r>
              <a:rPr lang="sv-SE" dirty="0"/>
              <a:t>Villkoren</a:t>
            </a:r>
          </a:p>
        </p:txBody>
      </p:sp>
      <p:sp>
        <p:nvSpPr>
          <p:cNvPr id="3" name="Platshållare för innehåll 2"/>
          <p:cNvSpPr>
            <a:spLocks noGrp="1"/>
          </p:cNvSpPr>
          <p:nvPr>
            <p:ph idx="1"/>
          </p:nvPr>
        </p:nvSpPr>
        <p:spPr/>
        <p:txBody>
          <a:bodyPr/>
          <a:lstStyle/>
          <a:p>
            <a:pPr>
              <a:spcAft>
                <a:spcPts val="2400"/>
              </a:spcAft>
            </a:pPr>
            <a:r>
              <a:rPr lang="sv-SE" dirty="0"/>
              <a:t>Fyll i uppgifterna och läs igenom villkoren.</a:t>
            </a:r>
          </a:p>
          <a:p>
            <a:pPr>
              <a:spcAft>
                <a:spcPts val="2400"/>
              </a:spcAft>
            </a:pPr>
            <a:r>
              <a:rPr lang="sv-SE" dirty="0"/>
              <a:t>Fortsätt genom att klicka på </a:t>
            </a:r>
            <a:r>
              <a:rPr lang="sv-SE" b="1" dirty="0"/>
              <a:t>Konfigurera Teams</a:t>
            </a:r>
            <a:r>
              <a:rPr lang="sv-SE" dirty="0"/>
              <a:t>.</a:t>
            </a:r>
          </a:p>
        </p:txBody>
      </p:sp>
      <p:pic>
        <p:nvPicPr>
          <p:cNvPr id="6" name="Platshållare för innehåll 5" descr="Uppifrån och ner de sista uppgifterna, för och efternamn, företagets namn, land och villkor. Konfigurera teams i svart text med blå bakgrund nere till höger.">
            <a:extLst>
              <a:ext uri="{FF2B5EF4-FFF2-40B4-BE49-F238E27FC236}">
                <a16:creationId xmlns:a16="http://schemas.microsoft.com/office/drawing/2014/main" id="{7418F7C1-78A6-465F-9441-46E45A4F27ED}"/>
              </a:ext>
            </a:extLst>
          </p:cNvPr>
          <p:cNvPicPr>
            <a:picLocks noGrp="1" noChangeAspect="1"/>
          </p:cNvPicPr>
          <p:nvPr>
            <p:ph idx="13"/>
          </p:nvPr>
        </p:nvPicPr>
        <p:blipFill>
          <a:blip r:embed="rId2"/>
          <a:stretch>
            <a:fillRect/>
          </a:stretch>
        </p:blipFill>
        <p:spPr>
          <a:xfrm>
            <a:off x="6096001" y="1288926"/>
            <a:ext cx="5014716" cy="4963546"/>
          </a:xfrm>
          <a:prstGeom prst="rect">
            <a:avLst/>
          </a:prstGeom>
        </p:spPr>
      </p:pic>
    </p:spTree>
    <p:extLst>
      <p:ext uri="{BB962C8B-B14F-4D97-AF65-F5344CB8AC3E}">
        <p14:creationId xmlns:p14="http://schemas.microsoft.com/office/powerpoint/2010/main" val="384298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7</a:t>
            </a:fld>
            <a:endParaRPr lang="sv-SE" dirty="0"/>
          </a:p>
        </p:txBody>
      </p:sp>
      <p:sp>
        <p:nvSpPr>
          <p:cNvPr id="2" name="Rubrik 1">
            <a:extLst>
              <a:ext uri="{FF2B5EF4-FFF2-40B4-BE49-F238E27FC236}">
                <a16:creationId xmlns:a16="http://schemas.microsoft.com/office/drawing/2014/main" id="{F66A8E21-2E34-4F70-B88F-D6D4BA943373}"/>
              </a:ext>
            </a:extLst>
          </p:cNvPr>
          <p:cNvSpPr>
            <a:spLocks noGrp="1"/>
          </p:cNvSpPr>
          <p:nvPr>
            <p:ph type="title"/>
          </p:nvPr>
        </p:nvSpPr>
        <p:spPr>
          <a:xfrm>
            <a:off x="838200" y="971791"/>
            <a:ext cx="3415301" cy="802415"/>
          </a:xfrm>
        </p:spPr>
        <p:txBody>
          <a:bodyPr/>
          <a:lstStyle/>
          <a:p>
            <a:r>
              <a:rPr lang="sv-SE" dirty="0"/>
              <a:t>Öppna Teams</a:t>
            </a:r>
          </a:p>
        </p:txBody>
      </p:sp>
      <p:sp>
        <p:nvSpPr>
          <p:cNvPr id="3" name="Platshållare för innehåll 2"/>
          <p:cNvSpPr>
            <a:spLocks noGrp="1"/>
          </p:cNvSpPr>
          <p:nvPr>
            <p:ph idx="1"/>
          </p:nvPr>
        </p:nvSpPr>
        <p:spPr>
          <a:xfrm>
            <a:off x="838200" y="2251537"/>
            <a:ext cx="3415301" cy="3199612"/>
          </a:xfrm>
        </p:spPr>
        <p:txBody>
          <a:bodyPr/>
          <a:lstStyle/>
          <a:p>
            <a:pPr>
              <a:spcAft>
                <a:spcPts val="2400"/>
              </a:spcAft>
            </a:pPr>
            <a:r>
              <a:rPr lang="sv-SE" dirty="0"/>
              <a:t>Klicka på </a:t>
            </a:r>
            <a:r>
              <a:rPr lang="sv-SE" b="1" dirty="0"/>
              <a:t>Öppna Microsoft Teams</a:t>
            </a:r>
            <a:r>
              <a:rPr lang="sv-SE" dirty="0"/>
              <a:t>. </a:t>
            </a:r>
          </a:p>
          <a:p>
            <a:pPr>
              <a:spcAft>
                <a:spcPts val="2400"/>
              </a:spcAft>
            </a:pPr>
            <a:r>
              <a:rPr lang="sv-SE" dirty="0"/>
              <a:t>Nu har du skapat ett konto i Teams.</a:t>
            </a:r>
          </a:p>
        </p:txBody>
      </p:sp>
      <p:pic>
        <p:nvPicPr>
          <p:cNvPr id="7" name="Platshållare för innehåll 6" descr="Öppna microsoft teams i blå text med vit bakgrund uppe i mitten av rutan.">
            <a:extLst>
              <a:ext uri="{FF2B5EF4-FFF2-40B4-BE49-F238E27FC236}">
                <a16:creationId xmlns:a16="http://schemas.microsoft.com/office/drawing/2014/main" id="{5B3B442A-C3CD-4E7A-A473-2A20FE4B5915}"/>
              </a:ext>
            </a:extLst>
          </p:cNvPr>
          <p:cNvPicPr>
            <a:picLocks noGrp="1" noChangeAspect="1"/>
          </p:cNvPicPr>
          <p:nvPr>
            <p:ph idx="13"/>
          </p:nvPr>
        </p:nvPicPr>
        <p:blipFill>
          <a:blip r:embed="rId2"/>
          <a:stretch>
            <a:fillRect/>
          </a:stretch>
        </p:blipFill>
        <p:spPr>
          <a:xfrm>
            <a:off x="4856856" y="1247829"/>
            <a:ext cx="6289427" cy="4957761"/>
          </a:xfrm>
          <a:prstGeom prst="rect">
            <a:avLst/>
          </a:prstGeom>
        </p:spPr>
      </p:pic>
      <p:cxnSp>
        <p:nvCxnSpPr>
          <p:cNvPr id="5" name="Rak pilkoppling 4">
            <a:extLst>
              <a:ext uri="{FF2B5EF4-FFF2-40B4-BE49-F238E27FC236}">
                <a16:creationId xmlns:a16="http://schemas.microsoft.com/office/drawing/2014/main" id="{E6ABE33C-721C-4CDE-90B8-80A0477226DC}"/>
              </a:ext>
              <a:ext uri="{C183D7F6-B498-43B3-948B-1728B52AA6E4}">
                <adec:decorative xmlns:adec="http://schemas.microsoft.com/office/drawing/2017/decorative" val="1"/>
              </a:ext>
            </a:extLst>
          </p:cNvPr>
          <p:cNvCxnSpPr>
            <a:cxnSpLocks/>
          </p:cNvCxnSpPr>
          <p:nvPr/>
        </p:nvCxnSpPr>
        <p:spPr>
          <a:xfrm>
            <a:off x="4726112" y="2342086"/>
            <a:ext cx="2917861"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1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8</a:t>
            </a:fld>
            <a:endParaRPr lang="sv-SE" dirty="0"/>
          </a:p>
        </p:txBody>
      </p:sp>
      <p:sp>
        <p:nvSpPr>
          <p:cNvPr id="2" name="Rubrik 1"/>
          <p:cNvSpPr>
            <a:spLocks noGrp="1"/>
          </p:cNvSpPr>
          <p:nvPr>
            <p:ph type="title"/>
          </p:nvPr>
        </p:nvSpPr>
        <p:spPr>
          <a:xfrm>
            <a:off x="838200" y="964967"/>
            <a:ext cx="9371646" cy="1279746"/>
          </a:xfrm>
        </p:spPr>
        <p:txBody>
          <a:bodyPr/>
          <a:lstStyle/>
          <a:p>
            <a:r>
              <a:rPr lang="sv-SE" dirty="0"/>
              <a:t>Funk-IT Lyftet är ett samarbete mellan: </a:t>
            </a:r>
          </a:p>
        </p:txBody>
      </p:sp>
      <p:sp>
        <p:nvSpPr>
          <p:cNvPr id="3" name="Platshållare för innehåll 2"/>
          <p:cNvSpPr>
            <a:spLocks noGrp="1"/>
          </p:cNvSpPr>
          <p:nvPr>
            <p:ph idx="1"/>
          </p:nvPr>
        </p:nvSpPr>
        <p:spPr>
          <a:xfrm>
            <a:off x="838200" y="2911742"/>
            <a:ext cx="5552769" cy="2385477"/>
          </a:xfrm>
        </p:spPr>
        <p:txBody>
          <a:bodyPr/>
          <a:lstStyle/>
          <a:p>
            <a:r>
              <a:rPr lang="sv-SE" dirty="0"/>
              <a:t>Post- och Telestyrelsen</a:t>
            </a:r>
          </a:p>
          <a:p>
            <a:r>
              <a:rPr lang="sv-SE" dirty="0"/>
              <a:t>Uppsala kommun, Omsorgsförvaltningen, Socialpsykiatrin och Arbete och bostad</a:t>
            </a:r>
          </a:p>
          <a:p>
            <a:r>
              <a:rPr lang="sv-SE" dirty="0"/>
              <a:t>TIF- Träffpunkternas intresseförening</a:t>
            </a:r>
          </a:p>
          <a:p>
            <a:r>
              <a:rPr lang="sv-SE" dirty="0"/>
              <a:t>Brukarrådet- Arbete och bostad</a:t>
            </a:r>
          </a:p>
        </p:txBody>
      </p:sp>
      <p:sp>
        <p:nvSpPr>
          <p:cNvPr id="6" name="Platshållare för innehåll 5">
            <a:extLst>
              <a:ext uri="{FF2B5EF4-FFF2-40B4-BE49-F238E27FC236}">
                <a16:creationId xmlns:a16="http://schemas.microsoft.com/office/drawing/2014/main" id="{0605762F-A608-4F41-916E-50F1577B56A8}"/>
              </a:ext>
            </a:extLst>
          </p:cNvPr>
          <p:cNvSpPr txBox="1">
            <a:spLocks/>
          </p:cNvSpPr>
          <p:nvPr/>
        </p:nvSpPr>
        <p:spPr>
          <a:xfrm>
            <a:off x="838199" y="5600700"/>
            <a:ext cx="5320211" cy="6924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hlinkClick r:id="rId2"/>
              </a:rPr>
              <a:t>Funk-IT lyftets hemsida</a:t>
            </a:r>
            <a:endParaRPr lang="sv-SE" dirty="0"/>
          </a:p>
        </p:txBody>
      </p:sp>
      <p:pic>
        <p:nvPicPr>
          <p:cNvPr id="7" name="Platshållare för innehåll 6" descr="Stöds och finansieras av PTS arbete med digital delaktighet. &#10;&#10;&#10;">
            <a:hlinkClick r:id="rId3"/>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6655747" y="2879084"/>
            <a:ext cx="2450794" cy="2450794"/>
          </a:xfrm>
        </p:spPr>
      </p:pic>
    </p:spTree>
    <p:extLst>
      <p:ext uri="{BB962C8B-B14F-4D97-AF65-F5344CB8AC3E}">
        <p14:creationId xmlns:p14="http://schemas.microsoft.com/office/powerpoint/2010/main" val="157992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8065</TotalTime>
  <Words>203</Words>
  <Application>Microsoft Office PowerPoint</Application>
  <PresentationFormat>Bredbild</PresentationFormat>
  <Paragraphs>39</Paragraphs>
  <Slides>9</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Source Sans Pro</vt:lpstr>
      <vt:lpstr>Source Sans Pro Semibold</vt:lpstr>
      <vt:lpstr>Arial</vt:lpstr>
      <vt:lpstr>Calibri</vt:lpstr>
      <vt:lpstr>Tema Uppsala</vt:lpstr>
      <vt:lpstr>Videosamtal Teams – skapa konto</vt:lpstr>
      <vt:lpstr>Teams appen</vt:lpstr>
      <vt:lpstr>Hämta appen</vt:lpstr>
      <vt:lpstr>Hur vill du använda Teams</vt:lpstr>
      <vt:lpstr>Logga in</vt:lpstr>
      <vt:lpstr>Villkoren</vt:lpstr>
      <vt:lpstr>Öppna Teams</vt:lpstr>
      <vt:lpstr>Funk-IT Lyftet är ett samarbete mellan: </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Eriksson Jennie (Vision)</dc:creator>
  <cp:lastModifiedBy>Thisner Gustaf (Objektspecialist)</cp:lastModifiedBy>
  <cp:revision>112</cp:revision>
  <cp:lastPrinted>2016-04-19T07:45:19Z</cp:lastPrinted>
  <dcterms:created xsi:type="dcterms:W3CDTF">2018-06-29T08:36:21Z</dcterms:created>
  <dcterms:modified xsi:type="dcterms:W3CDTF">2022-06-22T08:23:55Z</dcterms:modified>
</cp:coreProperties>
</file>