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0"/>
  </p:notesMasterIdLst>
  <p:sldIdLst>
    <p:sldId id="385" r:id="rId2"/>
    <p:sldId id="403" r:id="rId3"/>
    <p:sldId id="402" r:id="rId4"/>
    <p:sldId id="408" r:id="rId5"/>
    <p:sldId id="409" r:id="rId6"/>
    <p:sldId id="410" r:id="rId7"/>
    <p:sldId id="389" r:id="rId8"/>
    <p:sldId id="387" r:id="rId9"/>
  </p:sldIdLst>
  <p:sldSz cx="12192000" cy="6858000"/>
  <p:notesSz cx="6794500" cy="9931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ource Sans Pro" panose="020B0503030403020204" pitchFamily="34" charset="0"/>
      <p:regular r:id="rId15"/>
      <p:bold r:id="rId16"/>
      <p:italic r:id="rId17"/>
      <p:boldItalic r:id="rId18"/>
    </p:embeddedFont>
    <p:embeddedFont>
      <p:font typeface="Source Sans Pro Semibold" panose="020B0603030403020204" pitchFamily="34" charset="0"/>
      <p:bold r:id="rId19"/>
      <p:boldItalic r:id="rId20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5" autoAdjust="0"/>
    <p:restoredTop sz="86463" autoAdjust="0"/>
  </p:normalViewPr>
  <p:slideViewPr>
    <p:cSldViewPr snapToGrid="0">
      <p:cViewPr varScale="1">
        <p:scale>
          <a:sx n="61" d="100"/>
          <a:sy n="61" d="100"/>
        </p:scale>
        <p:origin x="72" y="8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572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s://vardochomsorg.uppsala.se/funkit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Videosamtal Teams – skapa ett möte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048636-D8E8-4221-97B7-7FC4253DF9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08" y="4455512"/>
            <a:ext cx="8182867" cy="320622"/>
          </a:xfrm>
        </p:spPr>
        <p:txBody>
          <a:bodyPr/>
          <a:lstStyle/>
          <a:p>
            <a:r>
              <a:rPr lang="sv-SE" dirty="0"/>
              <a:t>Funk-IT</a:t>
            </a:r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6EE5A17D-1BC3-4DD8-815A-7E1C93874780}"/>
              </a:ext>
            </a:extLst>
          </p:cNvPr>
          <p:cNvSpPr txBox="1">
            <a:spLocks/>
          </p:cNvSpPr>
          <p:nvPr/>
        </p:nvSpPr>
        <p:spPr>
          <a:xfrm>
            <a:off x="420308" y="4776134"/>
            <a:ext cx="8182867" cy="320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24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B5B5B4D-D416-4E21-BAAE-0735CD7C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695278"/>
          </a:xfrm>
        </p:spPr>
        <p:txBody>
          <a:bodyPr/>
          <a:lstStyle/>
          <a:p>
            <a:r>
              <a:rPr lang="sv-SE" dirty="0" err="1"/>
              <a:t>Appen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07831"/>
            <a:ext cx="4541874" cy="3633132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Från Microsoft finns ett kommunikationsverktyg som heter Teams. </a:t>
            </a:r>
            <a:br>
              <a:rPr lang="sv-SE" dirty="0"/>
            </a:br>
            <a:r>
              <a:rPr lang="sv-SE" dirty="0"/>
              <a:t>Öppna programmet på din dator antingen från Startmenyn eller om du har den som </a:t>
            </a:r>
            <a:r>
              <a:rPr lang="sv-SE" dirty="0" err="1"/>
              <a:t>app</a:t>
            </a:r>
            <a:r>
              <a:rPr lang="sv-SE" dirty="0"/>
              <a:t> på ditt skrivbord. </a:t>
            </a:r>
          </a:p>
          <a:p>
            <a:pPr>
              <a:spcAft>
                <a:spcPts val="2400"/>
              </a:spcAft>
            </a:pPr>
            <a:r>
              <a:rPr lang="sv-SE" dirty="0"/>
              <a:t>Har du inte programmet kan du  ladda ner det från Microsoft.</a:t>
            </a:r>
          </a:p>
        </p:txBody>
      </p:sp>
      <p:pic>
        <p:nvPicPr>
          <p:cNvPr id="7" name="Platshållare för innehåll 6" descr="Teamsappen två huvuden och bål i blått på vit bakgrund. Vitt t i blå ruta framför.">
            <a:extLst>
              <a:ext uri="{FF2B5EF4-FFF2-40B4-BE49-F238E27FC236}">
                <a16:creationId xmlns:a16="http://schemas.microsoft.com/office/drawing/2014/main" id="{F1EFFBDB-72BE-48B3-9F39-41ADBE1BF29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096000" y="1318804"/>
            <a:ext cx="4919038" cy="420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0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81AD80-ED05-4D77-83F9-6BD45EB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148173" cy="863229"/>
          </a:xfrm>
        </p:spPr>
        <p:txBody>
          <a:bodyPr/>
          <a:lstStyle/>
          <a:p>
            <a:r>
              <a:rPr lang="sv-SE" dirty="0"/>
              <a:t>Kalender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148173" cy="3494721"/>
          </a:xfrm>
        </p:spPr>
        <p:txBody>
          <a:bodyPr/>
          <a:lstStyle/>
          <a:p>
            <a:r>
              <a:rPr lang="sv-SE" dirty="0"/>
              <a:t>Klicka på </a:t>
            </a:r>
            <a:r>
              <a:rPr lang="sv-SE" b="1" dirty="0"/>
              <a:t>Kalender</a:t>
            </a:r>
            <a:r>
              <a:rPr lang="sv-SE" dirty="0"/>
              <a:t> för att kalla till ett möte.</a:t>
            </a:r>
          </a:p>
        </p:txBody>
      </p:sp>
      <p:pic>
        <p:nvPicPr>
          <p:cNvPr id="9" name="Platshållare för innehåll 8" descr="Menyrad till vänster uppifrån och ner aktivitet, chatt, team, kalender, samtal och filer.">
            <a:extLst>
              <a:ext uri="{FF2B5EF4-FFF2-40B4-BE49-F238E27FC236}">
                <a16:creationId xmlns:a16="http://schemas.microsoft.com/office/drawing/2014/main" id="{FCB141DE-F1A2-490F-9DF1-14514612685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017078" y="1623305"/>
            <a:ext cx="7886849" cy="396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04BA00B-2466-47C9-8040-2BE56507F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209818" cy="751685"/>
          </a:xfrm>
        </p:spPr>
        <p:txBody>
          <a:bodyPr/>
          <a:lstStyle/>
          <a:p>
            <a:r>
              <a:rPr lang="sv-SE" dirty="0"/>
              <a:t>Nytt möte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209818" cy="3494721"/>
          </a:xfrm>
        </p:spPr>
        <p:txBody>
          <a:bodyPr/>
          <a:lstStyle/>
          <a:p>
            <a:r>
              <a:rPr lang="sv-SE" dirty="0"/>
              <a:t>Klicka på </a:t>
            </a:r>
            <a:r>
              <a:rPr lang="sv-SE" b="1" dirty="0"/>
              <a:t>Nytt</a:t>
            </a:r>
            <a:r>
              <a:rPr lang="sv-SE" b="1" baseline="0" dirty="0"/>
              <a:t> möte</a:t>
            </a:r>
            <a:r>
              <a:rPr lang="sv-SE" dirty="0"/>
              <a:t>.</a:t>
            </a:r>
          </a:p>
        </p:txBody>
      </p:sp>
      <p:pic>
        <p:nvPicPr>
          <p:cNvPr id="9" name="Platshållare för innehåll 8" descr="Nytt möte i vit text med blå bakgrund uppe i höger hörn.">
            <a:extLst>
              <a:ext uri="{FF2B5EF4-FFF2-40B4-BE49-F238E27FC236}">
                <a16:creationId xmlns:a16="http://schemas.microsoft.com/office/drawing/2014/main" id="{AE027924-CD6A-401A-81D4-756E414B1CC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197282" y="1723476"/>
            <a:ext cx="7706645" cy="401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3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3FD2585C-B1A6-4AD5-AA67-FCF671052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192552" cy="695278"/>
          </a:xfrm>
        </p:spPr>
        <p:txBody>
          <a:bodyPr/>
          <a:lstStyle/>
          <a:p>
            <a:r>
              <a:rPr lang="sv-SE" dirty="0"/>
              <a:t>Mötes info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6"/>
            <a:ext cx="4192552" cy="3992315"/>
          </a:xfrm>
        </p:spPr>
        <p:txBody>
          <a:bodyPr/>
          <a:lstStyle/>
          <a:p>
            <a:r>
              <a:rPr lang="sv-SE" dirty="0"/>
              <a:t>Fyll i uppgifterna för mötet: </a:t>
            </a:r>
          </a:p>
          <a:p>
            <a:pPr marL="342900" indent="-342900">
              <a:buFontTx/>
              <a:buChar char="-"/>
            </a:pPr>
            <a:r>
              <a:rPr lang="sv-SE" dirty="0"/>
              <a:t>Benämningen på mötet.</a:t>
            </a:r>
          </a:p>
          <a:p>
            <a:pPr marL="342900" indent="-342900">
              <a:buFontTx/>
              <a:buChar char="-"/>
            </a:pPr>
            <a:r>
              <a:rPr lang="sv-SE" dirty="0"/>
              <a:t>Vilka deltagare som ska vara med. Skriv dess e-postadresser.</a:t>
            </a:r>
          </a:p>
          <a:p>
            <a:pPr marL="342900" indent="-342900">
              <a:buFontTx/>
              <a:buChar char="-"/>
            </a:pPr>
            <a:r>
              <a:rPr lang="sv-SE" dirty="0"/>
              <a:t>Datum och klockslag.</a:t>
            </a:r>
          </a:p>
          <a:p>
            <a:pPr marL="342900" indent="-342900">
              <a:buFontTx/>
              <a:buChar char="-"/>
            </a:pPr>
            <a:r>
              <a:rPr lang="sv-SE" dirty="0"/>
              <a:t>Samt övriga fält vid behov.</a:t>
            </a:r>
          </a:p>
          <a:p>
            <a:r>
              <a:rPr lang="sv-SE" dirty="0"/>
              <a:t>Avsluta genom att klicka på </a:t>
            </a:r>
            <a:r>
              <a:rPr lang="sv-SE" b="1" dirty="0"/>
              <a:t>Spara</a:t>
            </a:r>
            <a:r>
              <a:rPr lang="sv-SE" dirty="0"/>
              <a:t>.</a:t>
            </a:r>
          </a:p>
        </p:txBody>
      </p:sp>
      <p:pic>
        <p:nvPicPr>
          <p:cNvPr id="2" name="Platshållare för innehåll 1" descr="Uppifrån och ner lägg till rubrik, deltagare, datum och tid, upprepa, lägg till kanal, lägg till plats, ange information för det här nya mötet. Spraa i vit text med blå bakgrund längst upp i höger hörn.">
            <a:extLst>
              <a:ext uri="{FF2B5EF4-FFF2-40B4-BE49-F238E27FC236}">
                <a16:creationId xmlns:a16="http://schemas.microsoft.com/office/drawing/2014/main" id="{C07BC2BF-6737-4B8B-889C-64D6C0E46CE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176477" y="1789673"/>
            <a:ext cx="6727450" cy="409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0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9646393-5DB0-40FB-B2CC-71AA98D9B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51262"/>
          </a:xfrm>
        </p:spPr>
        <p:txBody>
          <a:bodyPr/>
          <a:lstStyle/>
          <a:p>
            <a:r>
              <a:rPr lang="sv-SE" dirty="0"/>
              <a:t>Kallelse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4541874" cy="366776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En kallelse skickas ut till de övriga deltagarnas e-postadresser.</a:t>
            </a:r>
          </a:p>
          <a:p>
            <a:pPr>
              <a:spcAft>
                <a:spcPts val="2400"/>
              </a:spcAft>
            </a:pPr>
            <a:r>
              <a:rPr lang="sv-SE" dirty="0"/>
              <a:t>När det är dags för mötet loggar de in i sina Teams </a:t>
            </a:r>
            <a:r>
              <a:rPr lang="sv-SE" dirty="0" err="1"/>
              <a:t>appar</a:t>
            </a:r>
            <a:r>
              <a:rPr lang="sv-SE" dirty="0"/>
              <a:t> och mötet startar.</a:t>
            </a:r>
          </a:p>
        </p:txBody>
      </p:sp>
    </p:spTree>
    <p:extLst>
      <p:ext uri="{BB962C8B-B14F-4D97-AF65-F5344CB8AC3E}">
        <p14:creationId xmlns:p14="http://schemas.microsoft.com/office/powerpoint/2010/main" val="3996376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79084"/>
            <a:ext cx="5552769" cy="2450795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F5505A1-A019-4431-8313-EB445A86F909}"/>
              </a:ext>
            </a:extLst>
          </p:cNvPr>
          <p:cNvSpPr txBox="1">
            <a:spLocks/>
          </p:cNvSpPr>
          <p:nvPr/>
        </p:nvSpPr>
        <p:spPr>
          <a:xfrm>
            <a:off x="838199" y="5600700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 &#10;&#10;&#10;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47" y="2879084"/>
            <a:ext cx="2450794" cy="2450794"/>
          </a:xfrm>
        </p:spPr>
      </p:pic>
    </p:spTree>
    <p:extLst>
      <p:ext uri="{BB962C8B-B14F-4D97-AF65-F5344CB8AC3E}">
        <p14:creationId xmlns:p14="http://schemas.microsoft.com/office/powerpoint/2010/main" val="157992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7888</TotalTime>
  <Words>181</Words>
  <Application>Microsoft Office PowerPoint</Application>
  <PresentationFormat>Bredbild</PresentationFormat>
  <Paragraphs>33</Paragraphs>
  <Slides>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Source Sans Pro Semibold</vt:lpstr>
      <vt:lpstr>Arial</vt:lpstr>
      <vt:lpstr>Calibri</vt:lpstr>
      <vt:lpstr>Source Sans Pro</vt:lpstr>
      <vt:lpstr>Tema Uppsala</vt:lpstr>
      <vt:lpstr>Videosamtal Teams – skapa ett möte</vt:lpstr>
      <vt:lpstr>Appen</vt:lpstr>
      <vt:lpstr>Kalender</vt:lpstr>
      <vt:lpstr>Nytt möte</vt:lpstr>
      <vt:lpstr>Mötes info</vt:lpstr>
      <vt:lpstr>Kallelse</vt:lpstr>
      <vt:lpstr>Funk-IT Lyftet är ett samarbete mellan: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Thisner Gustaf (Objektspecialist)</cp:lastModifiedBy>
  <cp:revision>106</cp:revision>
  <cp:lastPrinted>2016-04-19T07:45:19Z</cp:lastPrinted>
  <dcterms:created xsi:type="dcterms:W3CDTF">2018-06-29T08:36:21Z</dcterms:created>
  <dcterms:modified xsi:type="dcterms:W3CDTF">2022-06-21T12:53:00Z</dcterms:modified>
</cp:coreProperties>
</file>