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6"/>
  </p:notesMasterIdLst>
  <p:sldIdLst>
    <p:sldId id="385" r:id="rId2"/>
    <p:sldId id="390" r:id="rId3"/>
    <p:sldId id="413" r:id="rId4"/>
    <p:sldId id="404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18" r:id="rId13"/>
    <p:sldId id="389" r:id="rId14"/>
    <p:sldId id="387" r:id="rId15"/>
  </p:sldIdLst>
  <p:sldSz cx="12192000" cy="6858000"/>
  <p:notesSz cx="6794500" cy="9931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Semibold" panose="020B0603030403020204" pitchFamily="34" charset="0"/>
      <p:bold r:id="rId25"/>
      <p:boldItalic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35" autoAdjust="0"/>
  </p:normalViewPr>
  <p:slideViewPr>
    <p:cSldViewPr snapToGrid="0">
      <p:cViewPr varScale="1">
        <p:scale>
          <a:sx n="94" d="100"/>
          <a:sy n="94" d="100"/>
        </p:scale>
        <p:origin x="96" y="1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39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Skype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7" y="4455512"/>
            <a:ext cx="8182867" cy="3206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29A19F75-E79F-48E8-8F7D-BD4ECDEC56A0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 juli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2EB2F7-822F-46DB-B9C1-9A42DCDD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46816" cy="736598"/>
          </a:xfrm>
        </p:spPr>
        <p:txBody>
          <a:bodyPr/>
          <a:lstStyle/>
          <a:p>
            <a:r>
              <a:rPr lang="sv-SE" dirty="0"/>
              <a:t>Samtal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987342"/>
            <a:ext cx="4295691" cy="436900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Klicka på ikonen</a:t>
            </a:r>
            <a:r>
              <a:rPr lang="sv-SE" b="1" dirty="0"/>
              <a:t> Samtal.</a:t>
            </a:r>
            <a:endParaRPr lang="sv-SE" dirty="0"/>
          </a:p>
          <a:p>
            <a:pPr>
              <a:spcAft>
                <a:spcPts val="2400"/>
              </a:spcAft>
            </a:pPr>
            <a:r>
              <a:rPr lang="sv-SE" dirty="0"/>
              <a:t>Välj sen </a:t>
            </a:r>
            <a:r>
              <a:rPr lang="sv-SE" b="1" dirty="0"/>
              <a:t>Nytt samtal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Du får nu upp din kontaktlista eller klicka i fältet </a:t>
            </a:r>
            <a:r>
              <a:rPr lang="sv-SE" b="1" dirty="0"/>
              <a:t>Sök</a:t>
            </a:r>
            <a:r>
              <a:rPr lang="sv-SE" dirty="0"/>
              <a:t> för att hitta en vän.</a:t>
            </a:r>
          </a:p>
          <a:p>
            <a:pPr>
              <a:spcAft>
                <a:spcPts val="2400"/>
              </a:spcAft>
            </a:pPr>
            <a:r>
              <a:rPr lang="sv-SE" dirty="0"/>
              <a:t>Du kan även välja att skriva in telefonnumret till din vän genom att klicka på </a:t>
            </a:r>
            <a:r>
              <a:rPr lang="sv-SE" b="1" dirty="0"/>
              <a:t>Knappsats.</a:t>
            </a:r>
            <a:endParaRPr lang="sv-SE" dirty="0"/>
          </a:p>
          <a:p>
            <a:pPr>
              <a:spcAft>
                <a:spcPts val="2400"/>
              </a:spcAft>
            </a:pPr>
            <a:r>
              <a:rPr lang="sv-SE" dirty="0"/>
              <a:t>Klicka därefter </a:t>
            </a:r>
            <a:r>
              <a:rPr lang="sv-SE" b="1" dirty="0"/>
              <a:t>Ring upp</a:t>
            </a:r>
            <a:r>
              <a:rPr lang="sv-SE" dirty="0"/>
              <a:t>.</a:t>
            </a:r>
          </a:p>
        </p:txBody>
      </p:sp>
      <p:pic>
        <p:nvPicPr>
          <p:cNvPr id="13" name="Platshållare för innehåll 12" descr="Samtal blå telefonlur uppe andra från vänster i menyrad. Nytt samtal i grå text med vit bakgrund till höger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133892" y="558800"/>
            <a:ext cx="3009531" cy="5797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objekt 7" descr="Knappsats i grå text med vit bakgrund till höger i det blåa fältet.">
            <a:extLst>
              <a:ext uri="{FF2B5EF4-FFF2-40B4-BE49-F238E27FC236}">
                <a16:creationId xmlns:a16="http://schemas.microsoft.com/office/drawing/2014/main" id="{87574949-71F7-4A63-9E53-EE7F877F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383" y="1708389"/>
            <a:ext cx="3705617" cy="18521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589938A1-087C-4A44-B6A9-4D833B6E1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6935" y="2190542"/>
            <a:ext cx="124321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8173A531-9B36-4FC8-9A19-89071157D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380270" y="3148492"/>
            <a:ext cx="0" cy="82407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2657296C-9B3C-4D09-8BDA-14FAA7F4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88169" y="1191802"/>
            <a:ext cx="0" cy="60406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986B2E99-57B6-41FA-BE90-028FCCC3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88169" y="3096163"/>
            <a:ext cx="0" cy="66567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F3CFFF88-E258-4529-A703-A26D1C154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956825" y="2880119"/>
            <a:ext cx="753634" cy="96362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7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601CF98-BAF8-413B-8CFB-BDC9B8F6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705114" cy="766698"/>
          </a:xfrm>
        </p:spPr>
        <p:txBody>
          <a:bodyPr/>
          <a:lstStyle/>
          <a:p>
            <a:r>
              <a:rPr lang="sv-SE" dirty="0"/>
              <a:t>Kontakter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6"/>
            <a:ext cx="4705114" cy="399515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Här finns dina kontakter sparade.</a:t>
            </a:r>
            <a:br>
              <a:rPr lang="sv-SE" dirty="0"/>
            </a:br>
            <a:r>
              <a:rPr lang="sv-SE" dirty="0"/>
              <a:t>Du lägger till en ny kontakt genom att klicka på </a:t>
            </a:r>
            <a:r>
              <a:rPr lang="sv-SE" b="1" dirty="0"/>
              <a:t>Ny kontakt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Du kan även ringa upp din vän direkt härifrån. Klicka på vännens namn. Uppe i höger fält hittar du ikonerna.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videokameran eller telefonluren för samtal.</a:t>
            </a:r>
          </a:p>
        </p:txBody>
      </p:sp>
      <p:pic>
        <p:nvPicPr>
          <p:cNvPr id="5" name="Platshållare för innehåll 4" descr="Ny kontakt i grå text med vit bakgrund nere på sidan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614232" y="883919"/>
            <a:ext cx="5582087" cy="47197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B329C5C5-5AE6-478A-B48F-DC6699306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369818" y="4889336"/>
            <a:ext cx="0" cy="98417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F25A4680-2FD2-49D9-9BD1-B39479FE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562937" y="3854957"/>
            <a:ext cx="1790863" cy="55265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6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C41A3B-4F8D-44FB-B225-89729737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080"/>
            <a:ext cx="3723526" cy="744119"/>
          </a:xfrm>
        </p:spPr>
        <p:txBody>
          <a:bodyPr/>
          <a:lstStyle/>
          <a:p>
            <a:r>
              <a:rPr lang="sv-SE" dirty="0"/>
              <a:t>Avsluta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723526" cy="32145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du vill avsluta ditt samtal lägger du på genom att klicka på den röda telefonluren.</a:t>
            </a:r>
          </a:p>
          <a:p>
            <a:r>
              <a:rPr lang="sv-SE" dirty="0"/>
              <a:t>Ha det så trevligt!</a:t>
            </a:r>
          </a:p>
        </p:txBody>
      </p:sp>
      <p:pic>
        <p:nvPicPr>
          <p:cNvPr id="12" name="Platshållare för innehåll 11" descr="Telefonlur i vitt med röd bakgrund längst ner till höger.">
            <a:extLst>
              <a:ext uri="{FF2B5EF4-FFF2-40B4-BE49-F238E27FC236}">
                <a16:creationId xmlns:a16="http://schemas.microsoft.com/office/drawing/2014/main" id="{E02D6A54-FC47-4E12-81AC-DB576F0DC9E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737711" y="560068"/>
            <a:ext cx="3930293" cy="5796282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E91318A-5453-40E6-9BA6-0676D942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5993" y="5920062"/>
            <a:ext cx="120569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4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27707"/>
            <a:ext cx="5552769" cy="255354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ABF8117-AB4A-44B3-A9A5-E859473F2B48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6" y="2663947"/>
            <a:ext cx="2875121" cy="2875121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53FCAC-5777-40F4-AED0-D2421EFE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148262" cy="879587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158" y="2251536"/>
            <a:ext cx="4164304" cy="397719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Från Microsoft finns ett kommunikationsverktyg som heter Skype.</a:t>
            </a:r>
            <a:br>
              <a:rPr lang="sv-SE" dirty="0"/>
            </a:br>
            <a:r>
              <a:rPr lang="sv-SE" dirty="0"/>
              <a:t>Öppna programmet på din dator antingen från Startmenyn eller om du har den som </a:t>
            </a:r>
            <a:r>
              <a:rPr lang="sv-SE" dirty="0" err="1"/>
              <a:t>app</a:t>
            </a:r>
            <a:r>
              <a:rPr lang="sv-SE" dirty="0"/>
              <a:t> på ditt skrivbord.</a:t>
            </a:r>
          </a:p>
          <a:p>
            <a:pPr>
              <a:spcAft>
                <a:spcPts val="2400"/>
              </a:spcAft>
            </a:pPr>
            <a:r>
              <a:rPr lang="sv-SE" dirty="0"/>
              <a:t>Har du inte programmet kan du  ladda ner det från Microsoft.</a:t>
            </a:r>
          </a:p>
        </p:txBody>
      </p:sp>
      <p:pic>
        <p:nvPicPr>
          <p:cNvPr id="16" name="Platshållare för innehåll 15" descr="Symbolen för skype S i vit text med blå bakgrund.">
            <a:extLst>
              <a:ext uri="{FF2B5EF4-FFF2-40B4-BE49-F238E27FC236}">
                <a16:creationId xmlns:a16="http://schemas.microsoft.com/office/drawing/2014/main" id="{8D12B887-0FF8-4BA0-86B8-EFE60DA5F6C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986462" y="1237645"/>
            <a:ext cx="6917465" cy="3977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981AD5-A0B2-4975-96B5-DB50A9A4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87912" cy="762388"/>
          </a:xfrm>
        </p:spPr>
        <p:txBody>
          <a:bodyPr/>
          <a:lstStyle/>
          <a:p>
            <a:r>
              <a:rPr lang="sv-SE" dirty="0"/>
              <a:t>Start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158" y="2099304"/>
            <a:ext cx="4541874" cy="3494721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Nu kör vi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Nu kör vi i vit text med blå bakgrund längst nere på sidan.">
            <a:extLst>
              <a:ext uri="{FF2B5EF4-FFF2-40B4-BE49-F238E27FC236}">
                <a16:creationId xmlns:a16="http://schemas.microsoft.com/office/drawing/2014/main" id="{5B269331-F0C1-4D17-AFFB-9B04A21B754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784324" y="530736"/>
            <a:ext cx="4033117" cy="58256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916E737-5A82-4C26-BB6B-B02D72BA1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26112" y="5211145"/>
            <a:ext cx="192447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2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F140F057-EDAE-4E04-97E0-BBACA6D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39784" cy="755406"/>
          </a:xfrm>
        </p:spPr>
        <p:txBody>
          <a:bodyPr/>
          <a:lstStyle/>
          <a:p>
            <a:r>
              <a:rPr lang="sv-SE" dirty="0"/>
              <a:t>Logga 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939784" cy="3494721"/>
          </a:xfrm>
        </p:spPr>
        <p:txBody>
          <a:bodyPr/>
          <a:lstStyle/>
          <a:p>
            <a:r>
              <a:rPr lang="sv-SE" dirty="0"/>
              <a:t>Logga in med din</a:t>
            </a:r>
            <a:br>
              <a:rPr lang="sv-SE" dirty="0"/>
            </a:br>
            <a:r>
              <a:rPr lang="sv-SE" dirty="0"/>
              <a:t>e-postadress.</a:t>
            </a:r>
          </a:p>
        </p:txBody>
      </p:sp>
      <p:pic>
        <p:nvPicPr>
          <p:cNvPr id="14" name="Platshållare för innehåll 13" descr="Logga in mitt på sidan.">
            <a:extLst>
              <a:ext uri="{FF2B5EF4-FFF2-40B4-BE49-F238E27FC236}">
                <a16:creationId xmlns:a16="http://schemas.microsoft.com/office/drawing/2014/main" id="{B1112C67-71EC-4E2F-ACD4-D645BB9F7BB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096000" y="548640"/>
            <a:ext cx="4024061" cy="56997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CF8EE1E-1301-4BD0-90B2-7FE2B49F8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93933" y="3639199"/>
            <a:ext cx="138339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9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8E62B4-E3CE-4FA7-9AD3-B4DECC9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85171" cy="750990"/>
          </a:xfrm>
        </p:spPr>
        <p:txBody>
          <a:bodyPr/>
          <a:lstStyle/>
          <a:p>
            <a:r>
              <a:rPr lang="sv-SE" dirty="0"/>
              <a:t>Profil bild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785171" cy="3214542"/>
          </a:xfrm>
        </p:spPr>
        <p:txBody>
          <a:bodyPr/>
          <a:lstStyle/>
          <a:p>
            <a:r>
              <a:rPr lang="sv-SE" dirty="0"/>
              <a:t>Här lägger du till en profilbild om du vill ha en.</a:t>
            </a:r>
            <a:br>
              <a:rPr lang="sv-SE" dirty="0"/>
            </a:br>
            <a:r>
              <a:rPr lang="sv-SE" dirty="0"/>
              <a:t>Klicka annars på </a:t>
            </a:r>
            <a:r>
              <a:rPr lang="sv-SE" b="1" dirty="0"/>
              <a:t>Fortsätt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Lägg till bild i svart text mitt på sidan. Fortsätt i vit text med blå bakgrund längst ner till höger.">
            <a:extLst>
              <a:ext uri="{FF2B5EF4-FFF2-40B4-BE49-F238E27FC236}">
                <a16:creationId xmlns:a16="http://schemas.microsoft.com/office/drawing/2014/main" id="{D90806EC-74B5-4484-A7EB-28F6501332B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689600" y="529690"/>
            <a:ext cx="4027509" cy="58266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399A5B8-E3A5-430D-A3F0-73CE74D06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39128" y="4890499"/>
            <a:ext cx="3427948" cy="93709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79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00EF9D-33B8-4700-89F6-9CA23AB2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26267" cy="755406"/>
          </a:xfrm>
        </p:spPr>
        <p:txBody>
          <a:bodyPr/>
          <a:lstStyle/>
          <a:p>
            <a:r>
              <a:rPr lang="sv-SE" dirty="0"/>
              <a:t>Ljud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826267" cy="32145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kan här testa hur ljudet fungerar på din dator.</a:t>
            </a:r>
            <a:br>
              <a:rPr lang="sv-SE" dirty="0"/>
            </a:br>
            <a:r>
              <a:rPr lang="sv-SE" dirty="0"/>
              <a:t>Säg något så ser du på prickarna om det hörs bra eller inte.</a:t>
            </a:r>
          </a:p>
          <a:p>
            <a:r>
              <a:rPr lang="sv-SE" dirty="0"/>
              <a:t>Klicka sen på </a:t>
            </a:r>
            <a:r>
              <a:rPr lang="sv-SE" b="1" dirty="0"/>
              <a:t>Fortsätt</a:t>
            </a:r>
            <a:r>
              <a:rPr lang="sv-SE" dirty="0"/>
              <a:t>.</a:t>
            </a:r>
          </a:p>
        </p:txBody>
      </p:sp>
      <p:pic>
        <p:nvPicPr>
          <p:cNvPr id="7" name="Platshållare för innehåll 6" descr="Ljudet blåa prickar mitt på sidan. Fortsätt i vit text med blå bakgrund längst ner till höger.">
            <a:extLst>
              <a:ext uri="{FF2B5EF4-FFF2-40B4-BE49-F238E27FC236}">
                <a16:creationId xmlns:a16="http://schemas.microsoft.com/office/drawing/2014/main" id="{2209D139-4FD8-44ED-AD67-2290C334DC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750723" y="600916"/>
            <a:ext cx="3940251" cy="56561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65D44C3-82CB-45F8-8CA9-068E5470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96665" y="3094668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0C9C8ED-EC89-4898-83DF-02F4C84D9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50265" y="5930337"/>
            <a:ext cx="11478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0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B4764C-93B1-42D2-AC66-C04BB5C7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15993" cy="823139"/>
          </a:xfrm>
        </p:spPr>
        <p:txBody>
          <a:bodyPr/>
          <a:lstStyle/>
          <a:p>
            <a:r>
              <a:rPr lang="sv-SE" dirty="0"/>
              <a:t>Kamera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815993" cy="32145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Testa nu hur det ser ut med din kamera</a:t>
            </a:r>
          </a:p>
          <a:p>
            <a:pPr>
              <a:spcAft>
                <a:spcPts val="2400"/>
              </a:spcAft>
            </a:pPr>
            <a:r>
              <a:rPr lang="sv-SE" dirty="0"/>
              <a:t>Längst ned kan du välja en bakgrund till din kamerabild.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sen på </a:t>
            </a:r>
            <a:r>
              <a:rPr lang="sv-SE" b="1" dirty="0"/>
              <a:t>Fortsätt</a:t>
            </a:r>
            <a:r>
              <a:rPr lang="sv-SE" dirty="0"/>
              <a:t>.</a:t>
            </a:r>
          </a:p>
        </p:txBody>
      </p:sp>
      <p:pic>
        <p:nvPicPr>
          <p:cNvPr id="7" name="Platshållare för innehåll 6" descr="Kamera i svart text i mitten till vänster i bild. Fortsätt i vit text med blå bakgrund längst ner till höger.">
            <a:extLst>
              <a:ext uri="{FF2B5EF4-FFF2-40B4-BE49-F238E27FC236}">
                <a16:creationId xmlns:a16="http://schemas.microsoft.com/office/drawing/2014/main" id="{EB10833A-E3A3-420D-96FE-739BAE4B163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679441" y="523471"/>
            <a:ext cx="4033004" cy="58110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E1186D5-F67A-4D85-BADC-76B45C5BA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3183" y="3104942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4F3B39A-1B7F-4400-9F1E-C86882CE6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3183" y="6104997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7545DAE-F734-457D-A305-11A9893A7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02717" y="5981707"/>
            <a:ext cx="118514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2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67B681B-A82A-40C0-AB6F-6AB99563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15993" cy="920575"/>
          </a:xfrm>
        </p:spPr>
        <p:txBody>
          <a:bodyPr/>
          <a:lstStyle/>
          <a:p>
            <a:r>
              <a:rPr lang="sv-SE" dirty="0"/>
              <a:t>Hitta</a:t>
            </a:r>
            <a:r>
              <a:rPr lang="sv-SE" baseline="0" dirty="0"/>
              <a:t> k</a:t>
            </a:r>
            <a:r>
              <a:rPr lang="sv-SE" dirty="0"/>
              <a:t>ontakter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815993" cy="32145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Här följer lite information om att hitta kontakter.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Ok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Ok i vit text med blå bakgrund längst nere till höger.">
            <a:extLst>
              <a:ext uri="{FF2B5EF4-FFF2-40B4-BE49-F238E27FC236}">
                <a16:creationId xmlns:a16="http://schemas.microsoft.com/office/drawing/2014/main" id="{39C96B6A-2DAB-48F8-B46B-DDF99ED20B5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659292" y="609600"/>
            <a:ext cx="4002868" cy="563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49B7ACD-76DC-421C-A9CF-079DFBD1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62160" y="5889239"/>
            <a:ext cx="97966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2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236CE04-AC77-4C62-8C69-9A43001E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05719" cy="840965"/>
          </a:xfrm>
        </p:spPr>
        <p:txBody>
          <a:bodyPr/>
          <a:lstStyle/>
          <a:p>
            <a:r>
              <a:rPr lang="sv-SE" dirty="0"/>
              <a:t>Chatta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805719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Klicka på ikonen </a:t>
            </a:r>
            <a:r>
              <a:rPr lang="sv-SE" b="1" dirty="0"/>
              <a:t>Chatta </a:t>
            </a:r>
            <a:r>
              <a:rPr lang="sv-SE" dirty="0"/>
              <a:t>för att starta.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Ny chatt </a:t>
            </a:r>
            <a:r>
              <a:rPr lang="sv-SE" dirty="0"/>
              <a:t>och välj eller sök efter en vän.</a:t>
            </a:r>
          </a:p>
          <a:p>
            <a:pPr>
              <a:spcAft>
                <a:spcPts val="2400"/>
              </a:spcAft>
            </a:pPr>
            <a:r>
              <a:rPr lang="sv-SE" dirty="0"/>
              <a:t>När du hittat en vän kan du starta en chatt med den.</a:t>
            </a:r>
          </a:p>
        </p:txBody>
      </p:sp>
      <p:pic>
        <p:nvPicPr>
          <p:cNvPr id="8" name="Platshållare för innehåll 7" descr="Chattar i blå text första från vänster i menyrad. Ny chatt nere till höger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524023" y="849139"/>
            <a:ext cx="5641812" cy="48971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A784120-2624-49B7-8AA2-0EA9D9D6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90894" y="3503066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F5000DEA-17D2-4AC6-AA19-6F688BD59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644768" y="5045237"/>
            <a:ext cx="1" cy="96362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48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8096</TotalTime>
  <Words>375</Words>
  <Application>Microsoft Office PowerPoint</Application>
  <PresentationFormat>Bredbild</PresentationFormat>
  <Paragraphs>59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Source Sans Pro</vt:lpstr>
      <vt:lpstr>Calibri</vt:lpstr>
      <vt:lpstr>Arial</vt:lpstr>
      <vt:lpstr>Source Sans Pro Semibold</vt:lpstr>
      <vt:lpstr>Tema Uppsala</vt:lpstr>
      <vt:lpstr>Videosamtal Skype</vt:lpstr>
      <vt:lpstr>Information</vt:lpstr>
      <vt:lpstr>Start</vt:lpstr>
      <vt:lpstr>Logga in</vt:lpstr>
      <vt:lpstr>Profil bild</vt:lpstr>
      <vt:lpstr>Ljud</vt:lpstr>
      <vt:lpstr>Kamera</vt:lpstr>
      <vt:lpstr>Hitta kontakter</vt:lpstr>
      <vt:lpstr>Chatta</vt:lpstr>
      <vt:lpstr>Samtal</vt:lpstr>
      <vt:lpstr>Kontakter</vt:lpstr>
      <vt:lpstr>Avsluta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129</cp:revision>
  <cp:lastPrinted>2016-04-19T07:45:19Z</cp:lastPrinted>
  <dcterms:created xsi:type="dcterms:W3CDTF">2018-06-29T08:36:21Z</dcterms:created>
  <dcterms:modified xsi:type="dcterms:W3CDTF">2022-05-04T08:27:52Z</dcterms:modified>
</cp:coreProperties>
</file>