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0"/>
  </p:notesMasterIdLst>
  <p:sldIdLst>
    <p:sldId id="385" r:id="rId2"/>
    <p:sldId id="390" r:id="rId3"/>
    <p:sldId id="404" r:id="rId4"/>
    <p:sldId id="409" r:id="rId5"/>
    <p:sldId id="410" r:id="rId6"/>
    <p:sldId id="412" r:id="rId7"/>
    <p:sldId id="389" r:id="rId8"/>
    <p:sldId id="387" r:id="rId9"/>
  </p:sldIdLst>
  <p:sldSz cx="12192000" cy="6858000"/>
  <p:notesSz cx="6794500" cy="9931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Source Sans Pro Semibold" panose="020B0603030403020204" pitchFamily="34" charset="0"/>
      <p:bold r:id="rId19"/>
      <p:boldItalic r:id="rId2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2" autoAdjust="0"/>
    <p:restoredTop sz="86385" autoAdjust="0"/>
  </p:normalViewPr>
  <p:slideViewPr>
    <p:cSldViewPr snapToGrid="0">
      <p:cViewPr varScale="1">
        <p:scale>
          <a:sx n="79" d="100"/>
          <a:sy n="79" d="100"/>
        </p:scale>
        <p:origin x="114" y="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2022-06-01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83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139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Videosamtal Messenger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307" y="4455512"/>
            <a:ext cx="8182867" cy="320622"/>
          </a:xfrm>
        </p:spPr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4CB61B32-9E3C-47C7-9A6B-257547D59E5C}"/>
              </a:ext>
            </a:extLst>
          </p:cNvPr>
          <p:cNvSpPr txBox="1">
            <a:spLocks/>
          </p:cNvSpPr>
          <p:nvPr/>
        </p:nvSpPr>
        <p:spPr>
          <a:xfrm>
            <a:off x="420308" y="4776134"/>
            <a:ext cx="8182867" cy="32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2 juli 2021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C1AE024-850F-4557-A551-5D2A6391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231219" cy="930130"/>
          </a:xfrm>
        </p:spPr>
        <p:txBody>
          <a:bodyPr/>
          <a:lstStyle/>
          <a:p>
            <a:r>
              <a:rPr lang="sv-SE" dirty="0"/>
              <a:t>Ladda ner </a:t>
            </a:r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835400" cy="3311546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Börja med att ladda ner appen </a:t>
            </a:r>
            <a:r>
              <a:rPr lang="sv-SE" b="1" dirty="0"/>
              <a:t>Messenger</a:t>
            </a:r>
            <a:r>
              <a:rPr lang="sv-SE" dirty="0"/>
              <a:t> till din smartphone.</a:t>
            </a:r>
          </a:p>
          <a:p>
            <a:r>
              <a:rPr lang="sv-SE" dirty="0"/>
              <a:t>Du laddar ner den från Google Play eller App Store.</a:t>
            </a:r>
          </a:p>
        </p:txBody>
      </p:sp>
      <p:pic>
        <p:nvPicPr>
          <p:cNvPr id="5" name="Bildobjekt 4" descr="Symbolen för Google play.">
            <a:extLst>
              <a:ext uri="{FF2B5EF4-FFF2-40B4-BE49-F238E27FC236}">
                <a16:creationId xmlns:a16="http://schemas.microsoft.com/office/drawing/2014/main" id="{739C0AB7-A5C1-4452-857B-A399C29E2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419" y="1338017"/>
            <a:ext cx="2481456" cy="1522580"/>
          </a:xfrm>
          <a:prstGeom prst="rect">
            <a:avLst/>
          </a:prstGeom>
        </p:spPr>
      </p:pic>
      <p:pic>
        <p:nvPicPr>
          <p:cNvPr id="6" name="Platshållare för innehåll 6" descr="Symbolen för App store.">
            <a:extLst>
              <a:ext uri="{FF2B5EF4-FFF2-40B4-BE49-F238E27FC236}">
                <a16:creationId xmlns:a16="http://schemas.microsoft.com/office/drawing/2014/main" id="{2CACC24A-AF10-4C93-90D2-83BAD49F5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951" y="3444126"/>
            <a:ext cx="1466925" cy="1492327"/>
          </a:xfrm>
          <a:prstGeom prst="rect">
            <a:avLst/>
          </a:prstGeom>
        </p:spPr>
      </p:pic>
      <p:pic>
        <p:nvPicPr>
          <p:cNvPr id="10" name="Bildobjekt 9" descr="Skärmbild från appstore.">
            <a:extLst>
              <a:ext uri="{FF2B5EF4-FFF2-40B4-BE49-F238E27FC236}">
                <a16:creationId xmlns:a16="http://schemas.microsoft.com/office/drawing/2014/main" id="{B7E20A68-DE91-4BEC-AD5A-402977A5E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8829" y="1338017"/>
            <a:ext cx="2397873" cy="363715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F669605-7375-4094-9BE8-D1C99EC4F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395" y="2485450"/>
            <a:ext cx="637864" cy="1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828BB77-28D4-4190-8D71-9EE84FF6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93481" cy="837954"/>
          </a:xfrm>
        </p:spPr>
        <p:txBody>
          <a:bodyPr/>
          <a:lstStyle/>
          <a:p>
            <a:r>
              <a:rPr lang="sv-SE" dirty="0"/>
              <a:t>Logga</a:t>
            </a:r>
            <a:r>
              <a:rPr lang="sv-SE" baseline="0" dirty="0"/>
              <a:t> in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793481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För att starta ett konto i appen, loggar du in med ditt Facebook konto om du har ett sådant.</a:t>
            </a:r>
          </a:p>
          <a:p>
            <a:r>
              <a:rPr lang="sv-SE" dirty="0"/>
              <a:t>Annars väljer du att logga in med ditt mobilnummer.</a:t>
            </a:r>
          </a:p>
        </p:txBody>
      </p:sp>
      <p:pic>
        <p:nvPicPr>
          <p:cNvPr id="7" name="Platshållare för innehåll 6" descr="Log in with facebook i vit text med blå bakgrund nere på sidan. Not on Facebook i blå text nederst på sidan.">
            <a:extLst>
              <a:ext uri="{FF2B5EF4-FFF2-40B4-BE49-F238E27FC236}">
                <a16:creationId xmlns:a16="http://schemas.microsoft.com/office/drawing/2014/main" id="{C1149228-1BB9-4D1C-8BB9-DE5EA846DD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454207" y="1090957"/>
            <a:ext cx="2578886" cy="5047821"/>
          </a:xfrm>
          <a:prstGeom prst="rect">
            <a:avLst/>
          </a:prstGeom>
        </p:spPr>
      </p:pic>
      <p:pic>
        <p:nvPicPr>
          <p:cNvPr id="8" name="Bildobjekt 7" descr="Fält för mobilnummer mitt på sidan.">
            <a:extLst>
              <a:ext uri="{FF2B5EF4-FFF2-40B4-BE49-F238E27FC236}">
                <a16:creationId xmlns:a16="http://schemas.microsoft.com/office/drawing/2014/main" id="{5BF665E6-C56C-40ED-800C-1B5829CAD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890" y="1050520"/>
            <a:ext cx="2650671" cy="5128694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4125E9BA-938E-4019-81FB-73FCDB37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21078" y="4563873"/>
            <a:ext cx="86625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AB5D688D-CE7E-41FD-A77E-13A90A874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21078" y="5005662"/>
            <a:ext cx="1074922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9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D6C56E-231C-4FE7-A9B9-4065A3EA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5257800" cy="882408"/>
          </a:xfrm>
        </p:spPr>
        <p:txBody>
          <a:bodyPr/>
          <a:lstStyle/>
          <a:p>
            <a:r>
              <a:rPr lang="sv-SE" dirty="0"/>
              <a:t>Kontaktlista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4541874" cy="3254677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Klicka på den kontakt i din kontaktlista du vill ringa till eller skriv in personens mobilnummer för att ringa.</a:t>
            </a:r>
          </a:p>
          <a:p>
            <a:r>
              <a:rPr lang="sv-SE" dirty="0"/>
              <a:t>Den du ringer till måste också ha appen installerad på sin mobil för att ni ska kunna ringa varandra.</a:t>
            </a:r>
          </a:p>
        </p:txBody>
      </p:sp>
      <p:pic>
        <p:nvPicPr>
          <p:cNvPr id="12" name="Platshållare för innehåll 11" descr="Kontaktlista visas.">
            <a:extLst>
              <a:ext uri="{FF2B5EF4-FFF2-40B4-BE49-F238E27FC236}">
                <a16:creationId xmlns:a16="http://schemas.microsoft.com/office/drawing/2014/main" id="{ED97672E-4879-4D69-8C8F-3E33957B3D1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720816" y="955040"/>
            <a:ext cx="2743200" cy="5194812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6A18C51-5642-4D8A-8640-45C68C63D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13798" y="3967972"/>
            <a:ext cx="86625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74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0830496-3FF1-4EC7-82B7-8E1C220A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18909"/>
          </a:xfrm>
        </p:spPr>
        <p:txBody>
          <a:bodyPr/>
          <a:lstStyle/>
          <a:p>
            <a:r>
              <a:rPr lang="sv-SE" dirty="0"/>
              <a:t>Ringa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4541874" cy="3332958"/>
          </a:xfrm>
        </p:spPr>
        <p:txBody>
          <a:bodyPr/>
          <a:lstStyle/>
          <a:p>
            <a:r>
              <a:rPr lang="sv-SE" dirty="0"/>
              <a:t>Tryck på symbolen uppe i höger hörn som ser ut som en videokamera för att ringa.</a:t>
            </a:r>
          </a:p>
        </p:txBody>
      </p:sp>
      <p:pic>
        <p:nvPicPr>
          <p:cNvPr id="6" name="Platshållare för innehåll 5" descr="Videokamera i blått längst upp i höger hörn.">
            <a:extLst>
              <a:ext uri="{FF2B5EF4-FFF2-40B4-BE49-F238E27FC236}">
                <a16:creationId xmlns:a16="http://schemas.microsoft.com/office/drawing/2014/main" id="{44072051-1B52-4B34-8D28-C979B5929A2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868054" y="852754"/>
            <a:ext cx="2839569" cy="5373387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62E2853-AC29-4315-8635-CDB48C2DF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479427" y="1609036"/>
            <a:ext cx="733086" cy="48073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8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1CB38091-4195-451F-96A9-F1C7FDF3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18909"/>
          </a:xfrm>
        </p:spPr>
        <p:txBody>
          <a:bodyPr/>
          <a:lstStyle/>
          <a:p>
            <a:r>
              <a:rPr lang="sv-SE" dirty="0"/>
              <a:t>Samtal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54242" y="2251537"/>
            <a:ext cx="4541874" cy="324502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När din vän svarar är videosamtalet igång.</a:t>
            </a:r>
          </a:p>
          <a:p>
            <a:r>
              <a:rPr lang="sv-SE" dirty="0"/>
              <a:t>Ha det så trevligt!</a:t>
            </a:r>
          </a:p>
        </p:txBody>
      </p:sp>
      <p:pic>
        <p:nvPicPr>
          <p:cNvPr id="7" name="Platshållare för innehåll 6" descr="Videosamtal på en smartphone.">
            <a:extLst>
              <a:ext uri="{FF2B5EF4-FFF2-40B4-BE49-F238E27FC236}">
                <a16:creationId xmlns:a16="http://schemas.microsoft.com/office/drawing/2014/main" id="{5D1A2B39-BC40-4890-BAA2-3DC5D911DD9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583002" y="955040"/>
            <a:ext cx="2784179" cy="53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9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762452"/>
            <a:ext cx="5552769" cy="2567426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C48CF71-2D0F-4212-B69C-7BBD4B897CC8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 &#10;&#10;&#10;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47" y="2879084"/>
            <a:ext cx="2450794" cy="2450794"/>
          </a:xfrm>
        </p:spPr>
      </p:pic>
    </p:spTree>
    <p:extLst>
      <p:ext uri="{BB962C8B-B14F-4D97-AF65-F5344CB8AC3E}">
        <p14:creationId xmlns:p14="http://schemas.microsoft.com/office/powerpoint/2010/main" val="157992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8035</TotalTime>
  <Words>182</Words>
  <Application>Microsoft Office PowerPoint</Application>
  <PresentationFormat>Bredbild</PresentationFormat>
  <Paragraphs>31</Paragraphs>
  <Slides>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Source Sans Pro</vt:lpstr>
      <vt:lpstr>Calibri</vt:lpstr>
      <vt:lpstr>Arial</vt:lpstr>
      <vt:lpstr>Source Sans Pro Semibold</vt:lpstr>
      <vt:lpstr>Tema Uppsala</vt:lpstr>
      <vt:lpstr>Videosamtal Messenger</vt:lpstr>
      <vt:lpstr>Ladda ner appen</vt:lpstr>
      <vt:lpstr>Logga in</vt:lpstr>
      <vt:lpstr>Kontaktlista</vt:lpstr>
      <vt:lpstr>Ringa</vt:lpstr>
      <vt:lpstr>Samtal</vt:lpstr>
      <vt:lpstr>Funk-IT Lyftet är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114</cp:revision>
  <cp:lastPrinted>2016-04-19T07:45:19Z</cp:lastPrinted>
  <dcterms:created xsi:type="dcterms:W3CDTF">2018-06-29T08:36:21Z</dcterms:created>
  <dcterms:modified xsi:type="dcterms:W3CDTF">2022-06-01T09:23:47Z</dcterms:modified>
</cp:coreProperties>
</file>