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418" r:id="rId3"/>
    <p:sldId id="390" r:id="rId4"/>
    <p:sldId id="404" r:id="rId5"/>
    <p:sldId id="413" r:id="rId6"/>
    <p:sldId id="419" r:id="rId7"/>
    <p:sldId id="414" r:id="rId8"/>
    <p:sldId id="415" r:id="rId9"/>
    <p:sldId id="417" r:id="rId10"/>
    <p:sldId id="389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78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5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3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39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30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85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57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3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Google </a:t>
            </a:r>
            <a:r>
              <a:rPr lang="sv-SE" dirty="0" err="1"/>
              <a:t>Meet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BFAE1620-111B-43ED-BC7B-D04887D1E938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20 augusti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79085"/>
            <a:ext cx="5552769" cy="245079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F68F28-4C20-469E-9752-DF655B5B73AB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5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9145A-D0BA-4F77-825A-1AD786D9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67364" cy="679588"/>
          </a:xfrm>
        </p:spPr>
        <p:txBody>
          <a:bodyPr>
            <a:normAutofit/>
          </a:bodyPr>
          <a:lstStyle/>
          <a:p>
            <a:r>
              <a:rPr lang="sv-SE" dirty="0"/>
              <a:t>Logga</a:t>
            </a:r>
            <a:r>
              <a:rPr lang="sv-SE" baseline="0" dirty="0"/>
              <a:t>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3867364" cy="331154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ha ett videosamtal i Google </a:t>
            </a:r>
            <a:r>
              <a:rPr lang="sv-SE" dirty="0" err="1"/>
              <a:t>Meet</a:t>
            </a:r>
            <a:r>
              <a:rPr lang="sv-SE" dirty="0"/>
              <a:t>, börja med att logga in på ditt </a:t>
            </a:r>
            <a:r>
              <a:rPr lang="sv-SE" dirty="0" err="1"/>
              <a:t>Gmail</a:t>
            </a:r>
            <a:r>
              <a:rPr lang="sv-SE" dirty="0"/>
              <a:t> konto.</a:t>
            </a:r>
          </a:p>
          <a:p>
            <a:pPr>
              <a:spcAft>
                <a:spcPts val="2400"/>
              </a:spcAft>
            </a:pPr>
            <a:r>
              <a:rPr lang="sv-SE" dirty="0"/>
              <a:t>I menyfältet till vänster finns en videokamera symbol vid texten: </a:t>
            </a:r>
            <a:r>
              <a:rPr lang="sv-SE" b="1" dirty="0"/>
              <a:t>Nytt möte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Klicka där.</a:t>
            </a:r>
          </a:p>
        </p:txBody>
      </p:sp>
      <p:pic>
        <p:nvPicPr>
          <p:cNvPr id="10" name="Platshållare för innehåll 9" descr="Skärmbild av en del av gmails sida. En lista till vänster med nytt möte långt ner i listan.">
            <a:extLst>
              <a:ext uri="{FF2B5EF4-FFF2-40B4-BE49-F238E27FC236}">
                <a16:creationId xmlns:a16="http://schemas.microsoft.com/office/drawing/2014/main" id="{90C80ED5-E3E2-4832-A535-2EE4C103EEC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791"/>
            <a:ext cx="2969623" cy="5373055"/>
          </a:xfr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F401C56-0B18-4B1F-A2AB-BD6005536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37862" y="5563083"/>
            <a:ext cx="116763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7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1DDC6D-1C36-49E0-B900-93AF7DF8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23526" cy="802418"/>
          </a:xfrm>
        </p:spPr>
        <p:txBody>
          <a:bodyPr/>
          <a:lstStyle/>
          <a:p>
            <a:r>
              <a:rPr lang="sv-SE" dirty="0"/>
              <a:t>Webbläsare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723526" cy="3494721"/>
          </a:xfrm>
        </p:spPr>
        <p:txBody>
          <a:bodyPr/>
          <a:lstStyle/>
          <a:p>
            <a:r>
              <a:rPr lang="sv-SE" dirty="0"/>
              <a:t>Om din dator inte har webbläsaren Google </a:t>
            </a:r>
            <a:r>
              <a:rPr lang="sv-SE" dirty="0" err="1"/>
              <a:t>Chrome</a:t>
            </a:r>
            <a:r>
              <a:rPr lang="sv-SE" dirty="0"/>
              <a:t>, Mozilla </a:t>
            </a:r>
            <a:r>
              <a:rPr lang="sv-SE" dirty="0" err="1"/>
              <a:t>Firefox</a:t>
            </a:r>
            <a:r>
              <a:rPr lang="sv-SE" dirty="0"/>
              <a:t> eller Microsoft </a:t>
            </a:r>
            <a:r>
              <a:rPr lang="sv-SE" dirty="0" err="1"/>
              <a:t>Edge</a:t>
            </a:r>
            <a:r>
              <a:rPr lang="sv-SE" dirty="0"/>
              <a:t> installerat, behöver du börja med att installera någon av dessa.</a:t>
            </a:r>
          </a:p>
        </p:txBody>
      </p:sp>
      <p:pic>
        <p:nvPicPr>
          <p:cNvPr id="7" name="Platshållare för innehåll 6" descr="Förslag på webbsidor att ladda ner i vit text med grön bakgrund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0180" y="1157488"/>
            <a:ext cx="6790379" cy="32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57C6668-E449-4D12-8074-87D25D17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64622" cy="829712"/>
          </a:xfrm>
        </p:spPr>
        <p:txBody>
          <a:bodyPr/>
          <a:lstStyle/>
          <a:p>
            <a:r>
              <a:rPr lang="sv-SE" dirty="0"/>
              <a:t>Starta möte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251537"/>
            <a:ext cx="3764622" cy="3422508"/>
          </a:xfrm>
        </p:spPr>
        <p:txBody>
          <a:bodyPr/>
          <a:lstStyle/>
          <a:p>
            <a:r>
              <a:rPr lang="sv-SE" dirty="0"/>
              <a:t>Klicka på</a:t>
            </a:r>
            <a:br>
              <a:rPr lang="sv-SE" dirty="0"/>
            </a:br>
            <a:r>
              <a:rPr lang="sv-SE" b="1" dirty="0"/>
              <a:t>Starta ett möte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Starta möte i vit text med blå bakgrund till vänster mitt på sida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785360" y="856119"/>
            <a:ext cx="7118567" cy="497502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C9F1082-D499-45FD-9390-D64AF59E9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2231" y="3762489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0BF17A-6770-44AD-A5D8-CFD731A4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780884" cy="775122"/>
          </a:xfrm>
        </p:spPr>
        <p:txBody>
          <a:bodyPr/>
          <a:lstStyle/>
          <a:p>
            <a:r>
              <a:rPr lang="sv-SE" dirty="0"/>
              <a:t>Gå</a:t>
            </a:r>
            <a:r>
              <a:rPr lang="sv-SE" baseline="0" dirty="0"/>
              <a:t> med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251537"/>
            <a:ext cx="2717043" cy="3285056"/>
          </a:xfrm>
        </p:spPr>
        <p:txBody>
          <a:bodyPr/>
          <a:lstStyle/>
          <a:p>
            <a:r>
              <a:rPr lang="sv-SE" dirty="0"/>
              <a:t>Klicka på</a:t>
            </a:r>
          </a:p>
          <a:p>
            <a:r>
              <a:rPr lang="sv-SE" b="1" dirty="0"/>
              <a:t>Gå med nu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Gå med nu i vit text med grön bakgrund till höger om videobilde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619084" y="1211600"/>
            <a:ext cx="8430674" cy="3657636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50F7D44-D6E6-4427-933A-5B189FF17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229441" y="3207684"/>
            <a:ext cx="0" cy="122047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7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92A3F8-7D09-45EC-A45B-28B09F4C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93014" cy="775122"/>
          </a:xfrm>
        </p:spPr>
        <p:txBody>
          <a:bodyPr/>
          <a:lstStyle/>
          <a:p>
            <a:r>
              <a:rPr lang="sv-SE" dirty="0"/>
              <a:t>Tillåta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193014" cy="327946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behöver tillåta att Google </a:t>
            </a:r>
            <a:r>
              <a:rPr lang="sv-SE" dirty="0" err="1"/>
              <a:t>Meet</a:t>
            </a:r>
            <a:r>
              <a:rPr lang="sv-SE" dirty="0"/>
              <a:t> använder datorns mikrofon och högtalare.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Tillåt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 descr="Uppe i vänster hörn finns en ruta med tillåt i blå text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234754" y="1437349"/>
            <a:ext cx="7549704" cy="463867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D06F79E-4AF1-4CF2-82FB-E5103BEBB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74554" y="2283010"/>
            <a:ext cx="0" cy="130267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1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AEBBD0-FE28-47F1-8523-1565E706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97824" cy="802416"/>
          </a:xfrm>
        </p:spPr>
        <p:txBody>
          <a:bodyPr/>
          <a:lstStyle/>
          <a:p>
            <a:r>
              <a:rPr lang="sv-SE" dirty="0"/>
              <a:t>Lägg</a:t>
            </a:r>
            <a:r>
              <a:rPr lang="sv-SE" baseline="0" dirty="0"/>
              <a:t> till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406254" cy="3311546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Lägg till </a:t>
            </a:r>
            <a:r>
              <a:rPr lang="sv-SE" dirty="0"/>
              <a:t>för att ange mailadressen till den person du ska prata med.</a:t>
            </a:r>
          </a:p>
        </p:txBody>
      </p:sp>
      <p:pic>
        <p:nvPicPr>
          <p:cNvPr id="6" name="Platshållare för innehåll 5" descr="Lägg till i grå text längst ner på sidan. Symbol en person med ett plustecke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8495" y="927605"/>
            <a:ext cx="6555936" cy="547790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D4B5665-F0A8-4F0F-BA03-572D24AB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61034" y="5272790"/>
            <a:ext cx="175326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0D3378-A9F3-4387-84ED-1A9CC60D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60845" cy="847259"/>
          </a:xfrm>
        </p:spPr>
        <p:txBody>
          <a:bodyPr/>
          <a:lstStyle/>
          <a:p>
            <a:r>
              <a:rPr lang="sv-SE" dirty="0"/>
              <a:t>Mejladress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397452" cy="334532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mailadressen eller välj från förslagslistan nedan.</a:t>
            </a:r>
          </a:p>
          <a:p>
            <a:r>
              <a:rPr lang="sv-SE" dirty="0"/>
              <a:t>Fortsätt genom att klicka på </a:t>
            </a:r>
            <a:r>
              <a:rPr lang="sv-SE" b="1" dirty="0"/>
              <a:t>Skicka e-post</a:t>
            </a:r>
            <a:r>
              <a:rPr lang="sv-SE" dirty="0"/>
              <a:t>.</a:t>
            </a:r>
          </a:p>
        </p:txBody>
      </p:sp>
      <p:pic>
        <p:nvPicPr>
          <p:cNvPr id="7" name="Bildobjekt 6" descr="En mejladress syns.">
            <a:extLst>
              <a:ext uri="{FF2B5EF4-FFF2-40B4-BE49-F238E27FC236}">
                <a16:creationId xmlns:a16="http://schemas.microsoft.com/office/drawing/2014/main" id="{37355C80-334C-4BFA-96DA-B7297C7E1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91" y="1137335"/>
            <a:ext cx="5236780" cy="51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38E88FC-553D-4062-ABC1-11AD9F8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0"/>
            <a:ext cx="3970106" cy="1020213"/>
          </a:xfrm>
        </p:spPr>
        <p:txBody>
          <a:bodyPr>
            <a:normAutofit fontScale="90000"/>
          </a:bodyPr>
          <a:lstStyle/>
          <a:p>
            <a:r>
              <a:rPr lang="sv-SE" dirty="0"/>
              <a:t>Detta betyder följande symboler: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49956"/>
            <a:ext cx="3970106" cy="307756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Stänga av och på ljudet.</a:t>
            </a:r>
          </a:p>
          <a:p>
            <a:pPr>
              <a:spcAft>
                <a:spcPts val="2400"/>
              </a:spcAft>
            </a:pPr>
            <a:r>
              <a:rPr lang="sv-SE" dirty="0"/>
              <a:t>Stänga av och på videokameran.</a:t>
            </a:r>
          </a:p>
          <a:p>
            <a:pPr>
              <a:spcAft>
                <a:spcPts val="2400"/>
              </a:spcAft>
            </a:pPr>
            <a:r>
              <a:rPr lang="sv-SE" dirty="0"/>
              <a:t>Lägga på och avsluta samtalet.</a:t>
            </a:r>
          </a:p>
        </p:txBody>
      </p:sp>
      <p:pic>
        <p:nvPicPr>
          <p:cNvPr id="2" name="Bildobjekt 1" descr="Mikrof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68" y="2284868"/>
            <a:ext cx="590348" cy="635759"/>
          </a:xfrm>
          <a:prstGeom prst="rect">
            <a:avLst/>
          </a:prstGeom>
        </p:spPr>
      </p:pic>
      <p:pic>
        <p:nvPicPr>
          <p:cNvPr id="8" name="Bildobjekt 7" descr="Videokamera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891" y="3278580"/>
            <a:ext cx="670125" cy="635759"/>
          </a:xfrm>
          <a:prstGeom prst="rect">
            <a:avLst/>
          </a:prstGeom>
        </p:spPr>
      </p:pic>
      <p:pic>
        <p:nvPicPr>
          <p:cNvPr id="10" name="Bildobjekt 9" descr="Röd telefonlur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966" y="4353052"/>
            <a:ext cx="712050" cy="635759"/>
          </a:xfrm>
          <a:prstGeom prst="rect">
            <a:avLst/>
          </a:prstGeom>
        </p:spPr>
      </p:pic>
      <p:pic>
        <p:nvPicPr>
          <p:cNvPr id="6" name="Platshållare för innehåll 5" descr="Svart videoruta under syns en grå mikrofon, röd telefonlur och grå videokamera."/>
          <p:cNvPicPr>
            <a:picLocks noGrp="1" noChangeAspect="1"/>
          </p:cNvPicPr>
          <p:nvPr>
            <p:ph idx="13"/>
          </p:nvPr>
        </p:nvPicPr>
        <p:blipFill>
          <a:blip r:embed="rId6"/>
          <a:stretch>
            <a:fillRect/>
          </a:stretch>
        </p:blipFill>
        <p:spPr>
          <a:xfrm>
            <a:off x="5156640" y="1381760"/>
            <a:ext cx="694594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3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</TotalTime>
  <Words>223</Words>
  <Application>Microsoft Office PowerPoint</Application>
  <PresentationFormat>Bredbild</PresentationFormat>
  <Paragraphs>48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 Semibold</vt:lpstr>
      <vt:lpstr>Source Sans Pro</vt:lpstr>
      <vt:lpstr>Tema Uppsala</vt:lpstr>
      <vt:lpstr>Videosamtal Google Meet</vt:lpstr>
      <vt:lpstr>Logga in</vt:lpstr>
      <vt:lpstr>Webbläsare</vt:lpstr>
      <vt:lpstr>Starta möte</vt:lpstr>
      <vt:lpstr>Gå med</vt:lpstr>
      <vt:lpstr>Tillåta</vt:lpstr>
      <vt:lpstr>Lägg till</vt:lpstr>
      <vt:lpstr>Mejladress</vt:lpstr>
      <vt:lpstr>Detta betyder följande symboler: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122</cp:revision>
  <cp:lastPrinted>2016-04-19T07:45:19Z</cp:lastPrinted>
  <dcterms:created xsi:type="dcterms:W3CDTF">2018-06-29T08:36:21Z</dcterms:created>
  <dcterms:modified xsi:type="dcterms:W3CDTF">2022-06-16T10:09:48Z</dcterms:modified>
</cp:coreProperties>
</file>