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725" r:id="rId1"/>
  </p:sldMasterIdLst>
  <p:notesMasterIdLst>
    <p:notesMasterId r:id="rId8"/>
  </p:notesMasterIdLst>
  <p:sldIdLst>
    <p:sldId id="385" r:id="rId2"/>
    <p:sldId id="390" r:id="rId3"/>
    <p:sldId id="404" r:id="rId4"/>
    <p:sldId id="412" r:id="rId5"/>
    <p:sldId id="389" r:id="rId6"/>
    <p:sldId id="387" r:id="rId7"/>
  </p:sldIdLst>
  <p:sldSz cx="12192000" cy="6858000"/>
  <p:notesSz cx="6794500" cy="99314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Source Sans Pro" panose="020B0503030403020204" pitchFamily="34" charset="0"/>
      <p:regular r:id="rId13"/>
      <p:bold r:id="rId14"/>
      <p:italic r:id="rId15"/>
      <p:boldItalic r:id="rId16"/>
    </p:embeddedFont>
    <p:embeddedFont>
      <p:font typeface="Source Sans Pro Semibold" panose="020B0603030403020204" pitchFamily="34" charset="0"/>
      <p:bold r:id="rId17"/>
      <p:boldItalic r:id="rId18"/>
    </p:embeddedFont>
  </p:embeddedFont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55C"/>
    <a:srgbClr val="A6CF38"/>
    <a:srgbClr val="45005C"/>
    <a:srgbClr val="FF3D9C"/>
    <a:srgbClr val="262262"/>
    <a:srgbClr val="199CD9"/>
    <a:srgbClr val="456024"/>
    <a:srgbClr val="20305C"/>
    <a:srgbClr val="FEDD00"/>
    <a:srgbClr val="1C9C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97" autoAdjust="0"/>
    <p:restoredTop sz="86435" autoAdjust="0"/>
  </p:normalViewPr>
  <p:slideViewPr>
    <p:cSldViewPr snapToGrid="0">
      <p:cViewPr varScale="1">
        <p:scale>
          <a:sx n="92" d="100"/>
          <a:sy n="92" d="100"/>
        </p:scale>
        <p:origin x="108" y="11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51B1A-607C-4CFA-89EC-F8CC3C816118}" type="datetimeFigureOut">
              <a:rPr lang="sv-SE" smtClean="0"/>
              <a:t>2022-05-04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7BC01-6843-4605-B090-3EA872172D7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1692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9836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81399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_grön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A1742BB7-34A3-4595-9362-B59D8B0AA4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617" y="206979"/>
            <a:ext cx="2582530" cy="1110191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13AFAC1C-44E0-4894-84F3-D0259B6A9B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1978" y="1697572"/>
            <a:ext cx="8206597" cy="2059338"/>
          </a:xfrm>
        </p:spPr>
        <p:txBody>
          <a:bodyPr anchor="b">
            <a:noAutofit/>
          </a:bodyPr>
          <a:lstStyle>
            <a:lvl1pPr algn="l">
              <a:defRPr sz="7200" spc="-150" baseline="0">
                <a:solidFill>
                  <a:srgbClr val="A6CF38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Presentationens rubrik skrivs här</a:t>
            </a:r>
          </a:p>
        </p:txBody>
      </p:sp>
      <p:sp>
        <p:nvSpPr>
          <p:cNvPr id="8" name="Platshållare för text 8">
            <a:extLst>
              <a:ext uri="{FF2B5EF4-FFF2-40B4-BE49-F238E27FC236}">
                <a16:creationId xmlns:a16="http://schemas.microsoft.com/office/drawing/2014/main" id="{0F641A72-8DD5-4A24-88E9-4E68B956CB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4280" y="3974946"/>
            <a:ext cx="8182867" cy="320622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v-SE" dirty="0"/>
              <a:t>Namn</a:t>
            </a:r>
          </a:p>
        </p:txBody>
      </p:sp>
      <p:sp>
        <p:nvSpPr>
          <p:cNvPr id="10" name="Platshållare för text 10">
            <a:extLst>
              <a:ext uri="{FF2B5EF4-FFF2-40B4-BE49-F238E27FC236}">
                <a16:creationId xmlns:a16="http://schemas.microsoft.com/office/drawing/2014/main" id="{B4C2D811-DBB8-4967-8307-4F04CC10BD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280" y="4329868"/>
            <a:ext cx="8182867" cy="352822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v-SE" dirty="0"/>
              <a:t>Organisation/Förvaltning</a:t>
            </a:r>
          </a:p>
        </p:txBody>
      </p:sp>
      <p:sp>
        <p:nvSpPr>
          <p:cNvPr id="12" name="Platshållare för text 12">
            <a:extLst>
              <a:ext uri="{FF2B5EF4-FFF2-40B4-BE49-F238E27FC236}">
                <a16:creationId xmlns:a16="http://schemas.microsoft.com/office/drawing/2014/main" id="{44C03BEE-69FC-4395-A685-7FA5CE9C02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4280" y="4720045"/>
            <a:ext cx="8182867" cy="367716"/>
          </a:xfrm>
        </p:spPr>
        <p:txBody>
          <a:bodyPr/>
          <a:lstStyle>
            <a:lvl1pPr marL="0" indent="0" algn="l">
              <a:buNone/>
              <a:defRPr lang="sv-SE" sz="1800" kern="1200" baseline="0" dirty="0" smtClean="0">
                <a:solidFill>
                  <a:schemeClr val="bg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sv-SE" dirty="0"/>
              <a:t>Datum (Skrivs datum, månad, år, t ex 21 maj 2016</a:t>
            </a:r>
          </a:p>
        </p:txBody>
      </p:sp>
    </p:spTree>
    <p:extLst>
      <p:ext uri="{BB962C8B-B14F-4D97-AF65-F5344CB8AC3E}">
        <p14:creationId xmlns:p14="http://schemas.microsoft.com/office/powerpoint/2010/main" val="1580953940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995679"/>
            <a:ext cx="9371646" cy="1255857"/>
          </a:xfrm>
        </p:spPr>
        <p:txBody>
          <a:bodyPr anchor="b" anchorCtr="0">
            <a:normAutofit/>
          </a:bodyPr>
          <a:lstStyle>
            <a:lvl1pPr>
              <a:defRPr sz="400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2309592"/>
            <a:ext cx="9371646" cy="3542250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skriva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84AABD9-1448-4DFC-9F69-B2160AE14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41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971791"/>
            <a:ext cx="9371646" cy="1279746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2357120"/>
            <a:ext cx="4541874" cy="3494721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84AABD9-1448-4DFC-9F69-B2160AE14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7D5C7BD4-2145-4C07-8407-A2DF885128B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610311" y="2357120"/>
            <a:ext cx="4541874" cy="3494721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10399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bild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45858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2B33C2-54EE-4A44-9B78-6F01870CE73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BDCDAAA-750D-42AA-98E5-8271C45780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311" y="206980"/>
            <a:ext cx="1731835" cy="744490"/>
          </a:xfrm>
          <a:prstGeom prst="rect">
            <a:avLst/>
          </a:prstGeom>
        </p:spPr>
      </p:pic>
      <p:sp>
        <p:nvSpPr>
          <p:cNvPr id="8" name="Rubrik 1">
            <a:extLst>
              <a:ext uri="{FF2B5EF4-FFF2-40B4-BE49-F238E27FC236}">
                <a16:creationId xmlns:a16="http://schemas.microsoft.com/office/drawing/2014/main" id="{2799875D-D8A9-4841-8D7E-A35C501517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1186" y="1122363"/>
            <a:ext cx="8206597" cy="2980080"/>
          </a:xfrm>
        </p:spPr>
        <p:txBody>
          <a:bodyPr anchor="b">
            <a:normAutofit/>
          </a:bodyPr>
          <a:lstStyle>
            <a:lvl1pPr algn="l">
              <a:defRPr sz="5400" spc="-150" baseline="0">
                <a:solidFill>
                  <a:srgbClr val="A6CF38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 för avsnittet</a:t>
            </a:r>
          </a:p>
        </p:txBody>
      </p:sp>
      <p:sp>
        <p:nvSpPr>
          <p:cNvPr id="9" name="Platshållare för text 7">
            <a:extLst>
              <a:ext uri="{FF2B5EF4-FFF2-40B4-BE49-F238E27FC236}">
                <a16:creationId xmlns:a16="http://schemas.microsoft.com/office/drawing/2014/main" id="{0776DC2C-AFFD-4118-AF33-ABB7FB720F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3488" y="4102100"/>
            <a:ext cx="8207375" cy="16668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4023493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ående 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58615" y="0"/>
            <a:ext cx="4080998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1195709"/>
            <a:ext cx="6529039" cy="1380947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634712"/>
            <a:ext cx="6529039" cy="3542250"/>
          </a:xfrm>
        </p:spPr>
        <p:txBody>
          <a:bodyPr/>
          <a:lstStyle>
            <a:lvl1pPr marL="0" indent="0">
              <a:buNone/>
              <a:defRPr sz="2400">
                <a:latin typeface="Source Sans Pro" panose="020B0503030403020204" pitchFamily="34" charset="0"/>
              </a:defRPr>
            </a:lvl1pPr>
            <a:lvl2pPr>
              <a:defRPr sz="2000">
                <a:latin typeface="Source Sans Pro" panose="020B0503030403020204" pitchFamily="34" charset="0"/>
              </a:defRPr>
            </a:lvl2pPr>
            <a:lvl3pPr>
              <a:defRPr sz="1800">
                <a:latin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B7A8CB7-9EA9-405B-9ECF-57257BC613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9" y="212679"/>
            <a:ext cx="1273361" cy="54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705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gande 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99823" y="0"/>
            <a:ext cx="7084393" cy="4723492"/>
          </a:xfrm>
        </p:spPr>
        <p:txBody>
          <a:bodyPr/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1128911"/>
            <a:ext cx="3827745" cy="1433232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634712"/>
            <a:ext cx="3827745" cy="3542250"/>
          </a:xfrm>
        </p:spPr>
        <p:txBody>
          <a:bodyPr/>
          <a:lstStyle>
            <a:lvl1pPr marL="0" indent="0">
              <a:buNone/>
              <a:defRPr sz="2000">
                <a:latin typeface="Source Sans Pro" panose="020B0503030403020204" pitchFamily="34" charset="0"/>
              </a:defRPr>
            </a:lvl1pPr>
            <a:lvl2pPr>
              <a:defRPr sz="1800">
                <a:latin typeface="Source Sans Pro" panose="020B0503030403020204" pitchFamily="34" charset="0"/>
              </a:defRPr>
            </a:lvl2pPr>
            <a:lvl3pPr>
              <a:defRPr sz="1600">
                <a:latin typeface="Source Sans Pro" panose="020B0503030403020204" pitchFamily="34" charset="0"/>
              </a:defRPr>
            </a:lvl3pPr>
            <a:lvl4pPr>
              <a:defRPr sz="1600">
                <a:latin typeface="Source Sans Pro" panose="020B0503030403020204" pitchFamily="34" charset="0"/>
              </a:defRPr>
            </a:lvl4pPr>
            <a:lvl5pPr>
              <a:defRPr sz="1600"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76741C6-43D3-4ADE-B7A9-DC22F67F18B0}"/>
              </a:ext>
            </a:extLst>
          </p:cNvPr>
          <p:cNvSpPr/>
          <p:nvPr userDrawn="1"/>
        </p:nvSpPr>
        <p:spPr>
          <a:xfrm>
            <a:off x="5099823" y="4723492"/>
            <a:ext cx="7084394" cy="2134508"/>
          </a:xfrm>
          <a:prstGeom prst="rect">
            <a:avLst/>
          </a:prstGeom>
          <a:solidFill>
            <a:srgbClr val="005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099BE6B-7AFC-4461-ACF5-D64108E586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9" y="212679"/>
            <a:ext cx="1273361" cy="54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378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79944" y="0"/>
            <a:ext cx="10512058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76741C6-43D3-4ADE-B7A9-DC22F67F18B0}"/>
              </a:ext>
            </a:extLst>
          </p:cNvPr>
          <p:cNvSpPr/>
          <p:nvPr userDrawn="1"/>
        </p:nvSpPr>
        <p:spPr>
          <a:xfrm>
            <a:off x="1" y="0"/>
            <a:ext cx="1679944" cy="6858000"/>
          </a:xfrm>
          <a:prstGeom prst="rect">
            <a:avLst/>
          </a:prstGeom>
          <a:solidFill>
            <a:srgbClr val="005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7E15A73-46D0-4D7F-8112-A8693DEF85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6" y="188235"/>
            <a:ext cx="1340760" cy="57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79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224833"/>
            <a:ext cx="7774172" cy="717553"/>
          </a:xfrm>
        </p:spPr>
        <p:txBody>
          <a:bodyPr anchor="b" anchorCtr="0">
            <a:normAutofit/>
          </a:bodyPr>
          <a:lstStyle>
            <a:lvl1pPr>
              <a:defRPr sz="32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251D4C7A-8179-41C9-8075-7E07771269D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951470"/>
            <a:ext cx="9167037" cy="526857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405207A-686B-4280-A519-BF69BE0D48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533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vslutsbild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05B88CC4-EE60-49E6-9BAA-C69AF81606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253" y="2683688"/>
            <a:ext cx="3467493" cy="149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671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1140108"/>
            <a:ext cx="9371646" cy="11215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2306319"/>
            <a:ext cx="9371646" cy="38706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879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878" r:id="rId2"/>
    <p:sldLayoutId id="2147483704" r:id="rId3"/>
    <p:sldLayoutId id="2147483659" r:id="rId4"/>
    <p:sldLayoutId id="2147483714" r:id="rId5"/>
    <p:sldLayoutId id="2147483718" r:id="rId6"/>
    <p:sldLayoutId id="2147483722" r:id="rId7"/>
    <p:sldLayoutId id="2147483724" r:id="rId8"/>
    <p:sldLayoutId id="2147483874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3"/>
          </a:solidFill>
          <a:latin typeface="Source Sans Pro Semibold" panose="020B06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ts.se/digitaldelaktighet" TargetMode="External"/><Relationship Id="rId2" Type="http://schemas.openxmlformats.org/officeDocument/2006/relationships/hyperlink" Target="http://funkit.uppsala.se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5BE707-A281-4675-A470-77ACDB7DDB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Videosamtal </a:t>
            </a:r>
            <a:r>
              <a:rPr lang="sv-SE" dirty="0" err="1"/>
              <a:t>FaceTime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3048636-D8E8-4221-97B7-7FC4253DF9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Funk-IT Lyftet</a:t>
            </a:r>
          </a:p>
        </p:txBody>
      </p:sp>
      <p:sp>
        <p:nvSpPr>
          <p:cNvPr id="4" name="Platshållare för text 4">
            <a:extLst>
              <a:ext uri="{FF2B5EF4-FFF2-40B4-BE49-F238E27FC236}">
                <a16:creationId xmlns:a16="http://schemas.microsoft.com/office/drawing/2014/main" id="{F37ED485-E7D2-445A-9362-09333FE88472}"/>
              </a:ext>
            </a:extLst>
          </p:cNvPr>
          <p:cNvSpPr txBox="1">
            <a:spLocks/>
          </p:cNvSpPr>
          <p:nvPr/>
        </p:nvSpPr>
        <p:spPr>
          <a:xfrm>
            <a:off x="420308" y="4776134"/>
            <a:ext cx="8182867" cy="3206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bg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2 juli 2021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57311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2</a:t>
            </a:fld>
            <a:endParaRPr lang="sv-SE" dirty="0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E71E06F9-1136-4A10-BD6B-6D3C822C5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4867160" cy="811850"/>
          </a:xfrm>
        </p:spPr>
        <p:txBody>
          <a:bodyPr/>
          <a:lstStyle/>
          <a:p>
            <a:r>
              <a:rPr lang="sv-SE" dirty="0"/>
              <a:t>Information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22158" y="2251536"/>
            <a:ext cx="4619086" cy="3342489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sv-SE" dirty="0"/>
              <a:t>Om du har en iPhone eller iPad kan du ringa ett videosamtal med dina vänner.</a:t>
            </a:r>
          </a:p>
          <a:p>
            <a:pPr>
              <a:spcAft>
                <a:spcPts val="2400"/>
              </a:spcAft>
            </a:pPr>
            <a:r>
              <a:rPr lang="sv-SE" dirty="0"/>
              <a:t>Det går inte att ha ett videosamtal via </a:t>
            </a:r>
            <a:r>
              <a:rPr lang="sv-SE" dirty="0" err="1"/>
              <a:t>FaceTime</a:t>
            </a:r>
            <a:r>
              <a:rPr lang="sv-SE" dirty="0"/>
              <a:t> med någon som har en Android telefon.</a:t>
            </a:r>
          </a:p>
          <a:p>
            <a:pPr>
              <a:spcAft>
                <a:spcPts val="2400"/>
              </a:spcAft>
            </a:pPr>
            <a:r>
              <a:rPr lang="sv-SE" dirty="0"/>
              <a:t>Klicka på appen för telefonsamtal.</a:t>
            </a:r>
          </a:p>
        </p:txBody>
      </p:sp>
      <p:pic>
        <p:nvPicPr>
          <p:cNvPr id="2" name="Bildobjekt 1" descr="Appen vit telefonlur med grön bakgrund finns i fasta menyraden längst ner i telefonen.">
            <a:extLst>
              <a:ext uri="{FF2B5EF4-FFF2-40B4-BE49-F238E27FC236}">
                <a16:creationId xmlns:a16="http://schemas.microsoft.com/office/drawing/2014/main" id="{4531F545-5A41-4DA9-9142-6A5821661F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2285" y="715610"/>
            <a:ext cx="2787066" cy="5539544"/>
          </a:xfrm>
          <a:prstGeom prst="rect">
            <a:avLst/>
          </a:prstGeom>
        </p:spPr>
      </p:pic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8FBFB537-1223-46D6-853E-A593F846B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458984" y="5878965"/>
            <a:ext cx="1246376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6288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3</a:t>
            </a:fld>
            <a:endParaRPr lang="sv-SE" dirty="0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9E742C01-3CB4-4111-B91A-4463EC851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4196643" cy="811853"/>
          </a:xfrm>
        </p:spPr>
        <p:txBody>
          <a:bodyPr/>
          <a:lstStyle/>
          <a:p>
            <a:r>
              <a:rPr lang="sv-SE" dirty="0"/>
              <a:t>Ringa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17150" y="2251537"/>
            <a:ext cx="4217693" cy="3275502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sv-SE" dirty="0"/>
              <a:t>Välj den vän du vill ringa till och tryck på namnet för att ringa. </a:t>
            </a:r>
          </a:p>
          <a:p>
            <a:pPr>
              <a:spcAft>
                <a:spcPts val="2400"/>
              </a:spcAft>
            </a:pPr>
            <a:r>
              <a:rPr lang="sv-SE" dirty="0"/>
              <a:t>För att starta videosamtalet trycker du på symbolen för </a:t>
            </a:r>
            <a:r>
              <a:rPr lang="sv-SE" dirty="0" err="1"/>
              <a:t>FaceTime</a:t>
            </a:r>
            <a:r>
              <a:rPr lang="sv-SE" dirty="0"/>
              <a:t>.</a:t>
            </a:r>
          </a:p>
        </p:txBody>
      </p:sp>
      <p:pic>
        <p:nvPicPr>
          <p:cNvPr id="2" name="Bildobjekt 1" descr="Face times symbol en videokamera i vitt med ett frågetecken i finns i mitten på nedre raden.">
            <a:extLst>
              <a:ext uri="{FF2B5EF4-FFF2-40B4-BE49-F238E27FC236}">
                <a16:creationId xmlns:a16="http://schemas.microsoft.com/office/drawing/2014/main" id="{5A7B39CE-1D11-4D76-A5E9-D7D97ED508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4899" y="593521"/>
            <a:ext cx="2931559" cy="5762829"/>
          </a:xfrm>
          <a:prstGeom prst="rect">
            <a:avLst/>
          </a:prstGeom>
        </p:spPr>
      </p:pic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04C1BC65-B989-493C-95A7-DCB24653B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291191" y="3762489"/>
            <a:ext cx="1718987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8691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4</a:t>
            </a:fld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082C97DD-ED4F-4E38-84FC-C00FB5609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4541874" cy="834431"/>
          </a:xfrm>
        </p:spPr>
        <p:txBody>
          <a:bodyPr/>
          <a:lstStyle/>
          <a:p>
            <a:r>
              <a:rPr lang="sv-SE" dirty="0"/>
              <a:t>Samtal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251537"/>
            <a:ext cx="4541874" cy="3214542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sv-SE" dirty="0"/>
              <a:t>När din vän svarar är videosamtalet igång.</a:t>
            </a:r>
          </a:p>
          <a:p>
            <a:r>
              <a:rPr lang="sv-SE" dirty="0"/>
              <a:t>Ha det så trevligt!</a:t>
            </a:r>
          </a:p>
        </p:txBody>
      </p:sp>
      <p:pic>
        <p:nvPicPr>
          <p:cNvPr id="2" name="Bildobjekt 1" descr="Skärmbild av ett videosamtal på en smartphone.">
            <a:extLst>
              <a:ext uri="{FF2B5EF4-FFF2-40B4-BE49-F238E27FC236}">
                <a16:creationId xmlns:a16="http://schemas.microsoft.com/office/drawing/2014/main" id="{BDDA6B73-BC5D-4FB8-AC2A-0F0A748953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8878" y="612705"/>
            <a:ext cx="2922071" cy="563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798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5</a:t>
            </a:fld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Funk-IT Lyftet är ett samarbete mellan: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879083"/>
            <a:ext cx="5552769" cy="2450795"/>
          </a:xfrm>
        </p:spPr>
        <p:txBody>
          <a:bodyPr/>
          <a:lstStyle/>
          <a:p>
            <a:r>
              <a:rPr lang="sv-SE" dirty="0"/>
              <a:t>Post- och Telestyrelsen</a:t>
            </a:r>
          </a:p>
          <a:p>
            <a:r>
              <a:rPr lang="sv-SE" dirty="0"/>
              <a:t>Uppsala kommun, Omsorgsförvaltningen, Socialpsykiatrin och Arbete och bostad</a:t>
            </a:r>
          </a:p>
          <a:p>
            <a:r>
              <a:rPr lang="sv-SE" dirty="0"/>
              <a:t>TIF- Träffpunkternas intresseförening</a:t>
            </a:r>
          </a:p>
          <a:p>
            <a:r>
              <a:rPr lang="sv-SE" dirty="0"/>
              <a:t>Brukarrådet- Arbete och bostad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0CEA11A-9C3A-42A2-B55C-B9058FF2A8FE}"/>
              </a:ext>
            </a:extLst>
          </p:cNvPr>
          <p:cNvSpPr txBox="1">
            <a:spLocks/>
          </p:cNvSpPr>
          <p:nvPr/>
        </p:nvSpPr>
        <p:spPr>
          <a:xfrm>
            <a:off x="838199" y="5638509"/>
            <a:ext cx="5320211" cy="6924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>
                <a:hlinkClick r:id="rId2"/>
              </a:rPr>
              <a:t>Funk-IT lyftets hemsida</a:t>
            </a:r>
            <a:endParaRPr lang="sv-SE" dirty="0"/>
          </a:p>
        </p:txBody>
      </p:sp>
      <p:pic>
        <p:nvPicPr>
          <p:cNvPr id="7" name="Platshållare för innehåll 6" descr="Stöds och finansieras av PTS arbete med digital delaktighet.">
            <a:hlinkClick r:id="rId3"/>
          </p:cNvPr>
          <p:cNvPicPr>
            <a:picLocks noGrp="1" noChangeAspect="1"/>
          </p:cNvPicPr>
          <p:nvPr>
            <p:ph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052" y="2879083"/>
            <a:ext cx="2450794" cy="2450794"/>
          </a:xfrm>
        </p:spPr>
      </p:pic>
    </p:spTree>
    <p:extLst>
      <p:ext uri="{BB962C8B-B14F-4D97-AF65-F5344CB8AC3E}">
        <p14:creationId xmlns:p14="http://schemas.microsoft.com/office/powerpoint/2010/main" val="1579925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11793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Uppsala">
  <a:themeElements>
    <a:clrScheme name="Uppsala kommun_Office_färger">
      <a:dk1>
        <a:sysClr val="windowText" lastClr="000000"/>
      </a:dk1>
      <a:lt1>
        <a:sysClr val="window" lastClr="FFFFFF"/>
      </a:lt1>
      <a:dk2>
        <a:srgbClr val="44546A"/>
      </a:dk2>
      <a:lt2>
        <a:srgbClr val="FEDD00"/>
      </a:lt2>
      <a:accent1>
        <a:srgbClr val="252E6F"/>
      </a:accent1>
      <a:accent2>
        <a:srgbClr val="1C9CD9"/>
      </a:accent2>
      <a:accent3>
        <a:srgbClr val="008A01"/>
      </a:accent3>
      <a:accent4>
        <a:srgbClr val="A6CF38"/>
      </a:accent4>
      <a:accent5>
        <a:srgbClr val="841072"/>
      </a:accent5>
      <a:accent6>
        <a:srgbClr val="FF3D9C"/>
      </a:accent6>
      <a:hlink>
        <a:srgbClr val="0563C1"/>
      </a:hlink>
      <a:folHlink>
        <a:srgbClr val="954F72"/>
      </a:folHlink>
    </a:clrScheme>
    <a:fontScheme name="Uppsala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psala_mall_2019_blå_test" id="{20006E43-AE3B-48BD-8908-4EDAA3AA6467}" vid="{DF88D2F6-53D6-4C55-9642-7639FA4886E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7964</TotalTime>
  <Words>128</Words>
  <Application>Microsoft Office PowerPoint</Application>
  <PresentationFormat>Bredbild</PresentationFormat>
  <Paragraphs>25</Paragraphs>
  <Slides>6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11" baseType="lpstr">
      <vt:lpstr>Arial</vt:lpstr>
      <vt:lpstr>Calibri</vt:lpstr>
      <vt:lpstr>Source Sans Pro</vt:lpstr>
      <vt:lpstr>Source Sans Pro Semibold</vt:lpstr>
      <vt:lpstr>Tema Uppsala</vt:lpstr>
      <vt:lpstr>Videosamtal FaceTime</vt:lpstr>
      <vt:lpstr>Information</vt:lpstr>
      <vt:lpstr>Ringa </vt:lpstr>
      <vt:lpstr>Samtal</vt:lpstr>
      <vt:lpstr>Funk-IT Lyftet är ett samarbete mellan: </vt:lpstr>
      <vt:lpstr>PowerPoint-presentation</vt:lpstr>
    </vt:vector>
  </TitlesOfParts>
  <Company>Uppsala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Eriksson Jennie (Vision)</dc:creator>
  <cp:lastModifiedBy>Weslien Ulrika</cp:lastModifiedBy>
  <cp:revision>114</cp:revision>
  <cp:lastPrinted>2016-04-19T07:45:19Z</cp:lastPrinted>
  <dcterms:created xsi:type="dcterms:W3CDTF">2018-06-29T08:36:21Z</dcterms:created>
  <dcterms:modified xsi:type="dcterms:W3CDTF">2022-05-04T08:12:03Z</dcterms:modified>
</cp:coreProperties>
</file>