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0"/>
  </p:notesMasterIdLst>
  <p:sldIdLst>
    <p:sldId id="385" r:id="rId2"/>
    <p:sldId id="401" r:id="rId3"/>
    <p:sldId id="397" r:id="rId4"/>
    <p:sldId id="396" r:id="rId5"/>
    <p:sldId id="395" r:id="rId6"/>
    <p:sldId id="403" r:id="rId7"/>
    <p:sldId id="404" r:id="rId8"/>
    <p:sldId id="387" r:id="rId9"/>
  </p:sldIdLst>
  <p:sldSz cx="12192000" cy="6858000"/>
  <p:notesSz cx="6794500" cy="9931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  <p:embeddedFont>
      <p:font typeface="Source Sans Pro Semibold" panose="020B0603030403020204" pitchFamily="34" charset="0"/>
      <p:bold r:id="rId19"/>
      <p:boldItalic r:id="rId2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3" autoAdjust="0"/>
    <p:restoredTop sz="86435" autoAdjust="0"/>
  </p:normalViewPr>
  <p:slideViewPr>
    <p:cSldViewPr snapToGrid="0">
      <p:cViewPr varScale="1">
        <p:scale>
          <a:sx n="99" d="100"/>
          <a:sy n="99" d="100"/>
        </p:scale>
        <p:origin x="108" y="9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finns olika webbläsare till dator, surfplatta och mobiltelefon.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Safari, Internet Explorer, Mozilla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Firefox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Google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Microsoft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några exempel på webbläsare.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141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eller retur som knappen ibland kallas finns på tangentbordet.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09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Vårdguiden – 1177</a:t>
            </a:r>
            <a:br>
              <a:rPr lang="sv-SE" dirty="0"/>
            </a:br>
            <a:r>
              <a:rPr lang="sv-SE" dirty="0"/>
              <a:t>Välja region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0619B2-9CDB-46AE-A104-A552707BF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776134"/>
            <a:ext cx="8182867" cy="320622"/>
          </a:xfrm>
        </p:spPr>
        <p:txBody>
          <a:bodyPr/>
          <a:lstStyle/>
          <a:p>
            <a:r>
              <a:rPr lang="sv-SE" dirty="0"/>
              <a:t>23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640722-12FE-43AF-8C21-309BF45EE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178996" cy="1279746"/>
          </a:xfrm>
        </p:spPr>
        <p:txBody>
          <a:bodyPr/>
          <a:lstStyle/>
          <a:p>
            <a:r>
              <a:rPr lang="sv-SE" dirty="0"/>
              <a:t>Öppna </a:t>
            </a:r>
            <a:br>
              <a:rPr lang="sv-SE" dirty="0"/>
            </a:br>
            <a:r>
              <a:rPr lang="sv-SE" dirty="0"/>
              <a:t>webbläsaren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5250"/>
            <a:ext cx="3178996" cy="3216591"/>
          </a:xfrm>
        </p:spPr>
        <p:txBody>
          <a:bodyPr/>
          <a:lstStyle/>
          <a:p>
            <a:r>
              <a:rPr lang="sv-SE" dirty="0"/>
              <a:t>Tryck på webbläsaren för att komma ut på internet.</a:t>
            </a:r>
          </a:p>
        </p:txBody>
      </p:sp>
      <p:pic>
        <p:nvPicPr>
          <p:cNvPr id="8" name="Platshållare för innehåll 7" descr="Längst ner visas olika webbläsare.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86" y="1276605"/>
            <a:ext cx="7267424" cy="5079745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31C6CCA-109B-4D3E-9D6E-F8B0210EE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62490" y="4412327"/>
            <a:ext cx="4058193" cy="158778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72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82996C7-8532-4800-913A-6BA894F1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096802" cy="785104"/>
          </a:xfrm>
        </p:spPr>
        <p:txBody>
          <a:bodyPr/>
          <a:lstStyle/>
          <a:p>
            <a:r>
              <a:rPr lang="sv-SE" dirty="0"/>
              <a:t>Adressfält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09592"/>
            <a:ext cx="3096802" cy="3542250"/>
          </a:xfrm>
        </p:spPr>
        <p:txBody>
          <a:bodyPr/>
          <a:lstStyle/>
          <a:p>
            <a:r>
              <a:rPr lang="sv-SE" dirty="0"/>
              <a:t>Skriv 1177.se i adressfältet,</a:t>
            </a:r>
            <a:br>
              <a:rPr lang="sv-SE" dirty="0"/>
            </a:br>
            <a:r>
              <a:rPr lang="sv-SE" dirty="0"/>
              <a:t>tryck </a:t>
            </a:r>
            <a:r>
              <a:rPr lang="sv-SE" b="1" dirty="0"/>
              <a:t>Enter</a:t>
            </a:r>
            <a:r>
              <a:rPr lang="sv-SE" dirty="0"/>
              <a:t>.</a:t>
            </a:r>
          </a:p>
        </p:txBody>
      </p:sp>
      <p:pic>
        <p:nvPicPr>
          <p:cNvPr id="5" name="Platshållare för innehåll 5" descr="Adressfältet finns längst upp på sidan.">
            <a:extLst>
              <a:ext uri="{FF2B5EF4-FFF2-40B4-BE49-F238E27FC236}">
                <a16:creationId xmlns:a16="http://schemas.microsoft.com/office/drawing/2014/main" id="{1C78C6A1-E194-41D3-8663-FDF6D9977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33" y="1293307"/>
            <a:ext cx="7618455" cy="4963655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D90B143-484B-484F-B6B2-DAE36FAA7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506989" y="1880171"/>
            <a:ext cx="1856121" cy="113487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15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0A956EDF-2262-4AB9-A8D7-5311BADB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168721" cy="788670"/>
          </a:xfrm>
        </p:spPr>
        <p:txBody>
          <a:bodyPr/>
          <a:lstStyle/>
          <a:p>
            <a:r>
              <a:rPr lang="sv-SE" dirty="0"/>
              <a:t>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168721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För lokal information väljer du någon av regionerna.</a:t>
            </a:r>
          </a:p>
          <a:p>
            <a:r>
              <a:rPr lang="sv-SE" dirty="0"/>
              <a:t>För mer allmän information väljer du:</a:t>
            </a:r>
            <a:br>
              <a:rPr lang="sv-SE" dirty="0"/>
            </a:br>
            <a:r>
              <a:rPr lang="sv-SE" dirty="0"/>
              <a:t>Jag vill inte se någon regional information.</a:t>
            </a:r>
          </a:p>
        </p:txBody>
      </p:sp>
      <p:pic>
        <p:nvPicPr>
          <p:cNvPr id="2" name="Bildobjekt 1" descr="21 regioner listas i bokstavsordning uppifrån och ner i tre spalter. Under finns Jag vill inte se någon regional information.">
            <a:extLst>
              <a:ext uri="{FF2B5EF4-FFF2-40B4-BE49-F238E27FC236}">
                <a16:creationId xmlns:a16="http://schemas.microsoft.com/office/drawing/2014/main" id="{248BA88B-6D76-48C9-B251-F4A1BC9ED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966" y="1269426"/>
            <a:ext cx="6904911" cy="4982809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8E90CC3F-6123-4BB7-9E71-E991965D5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46679" y="3354088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780DA275-0762-421F-AAE3-750C9B0BD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46679" y="2408866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59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84B917F2-27E9-4E78-85ED-D5E101849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518042" cy="756921"/>
          </a:xfrm>
        </p:spPr>
        <p:txBody>
          <a:bodyPr/>
          <a:lstStyle/>
          <a:p>
            <a:r>
              <a:rPr lang="sv-SE" dirty="0"/>
              <a:t>Startsida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09592"/>
            <a:ext cx="3518042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Här är startsidan för 1177.</a:t>
            </a:r>
          </a:p>
          <a:p>
            <a:pPr>
              <a:spcAft>
                <a:spcPts val="2400"/>
              </a:spcAft>
            </a:pPr>
            <a:r>
              <a:rPr lang="sv-SE" dirty="0"/>
              <a:t>I menyraden kan du välja olika ämnen.</a:t>
            </a:r>
          </a:p>
          <a:p>
            <a:pPr>
              <a:spcAft>
                <a:spcPts val="2400"/>
              </a:spcAft>
            </a:pPr>
            <a:r>
              <a:rPr lang="sv-SE" dirty="0"/>
              <a:t>För att söka på ett valfritt ämne, klicka på förstoringsglaset.</a:t>
            </a:r>
          </a:p>
        </p:txBody>
      </p:sp>
      <p:pic>
        <p:nvPicPr>
          <p:cNvPr id="2" name="Bildobjekt 1" descr="Meny raden finns i sidans överkant från höger till vänster logga in, lyssna, hitta vård och sök.">
            <a:extLst>
              <a:ext uri="{FF2B5EF4-FFF2-40B4-BE49-F238E27FC236}">
                <a16:creationId xmlns:a16="http://schemas.microsoft.com/office/drawing/2014/main" id="{2EC64321-A2A2-4D2B-9F76-7BB4DFFCD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859" y="1296963"/>
            <a:ext cx="7138587" cy="5059387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43D63CB1-7B72-4F10-B4D1-FCEBD6D96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0798110" y="1700636"/>
            <a:ext cx="1027445" cy="116585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36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C06F511-F6CA-41F6-907C-C29DED6A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497494" cy="651985"/>
          </a:xfrm>
        </p:spPr>
        <p:txBody>
          <a:bodyPr/>
          <a:lstStyle/>
          <a:p>
            <a:r>
              <a:rPr lang="sv-SE" dirty="0"/>
              <a:t>Välj region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09592"/>
            <a:ext cx="3497494" cy="3542250"/>
          </a:xfrm>
        </p:spPr>
        <p:txBody>
          <a:bodyPr/>
          <a:lstStyle/>
          <a:p>
            <a:r>
              <a:rPr lang="sv-SE" dirty="0"/>
              <a:t>För att byta, ändra eller lägga till region, klicka på: </a:t>
            </a:r>
            <a:r>
              <a:rPr lang="sv-SE" b="1" dirty="0"/>
              <a:t>Välj region</a:t>
            </a:r>
            <a:r>
              <a:rPr lang="sv-SE" dirty="0"/>
              <a:t>.</a:t>
            </a:r>
          </a:p>
        </p:txBody>
      </p:sp>
      <p:pic>
        <p:nvPicPr>
          <p:cNvPr id="5" name="Bildobjekt 4" descr="Välj region finns uppe till vänster till höger om 1177.">
            <a:extLst>
              <a:ext uri="{FF2B5EF4-FFF2-40B4-BE49-F238E27FC236}">
                <a16:creationId xmlns:a16="http://schemas.microsoft.com/office/drawing/2014/main" id="{92219A75-1696-4D5F-A720-6EC39EF4D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520" y="1278352"/>
            <a:ext cx="6920912" cy="5077998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FD677E4-0EBA-4FDD-A1A0-B30FAB47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745882" y="739739"/>
            <a:ext cx="997426" cy="65198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91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57657"/>
            <a:ext cx="5552769" cy="2494280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1BD008F-D47C-4765-9E25-A44EDA6098BE}"/>
              </a:ext>
            </a:extLst>
          </p:cNvPr>
          <p:cNvSpPr txBox="1">
            <a:spLocks/>
          </p:cNvSpPr>
          <p:nvPr/>
        </p:nvSpPr>
        <p:spPr>
          <a:xfrm>
            <a:off x="838199" y="56639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26113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7668</TotalTime>
  <Words>192</Words>
  <Application>Microsoft Office PowerPoint</Application>
  <PresentationFormat>Bredbild</PresentationFormat>
  <Paragraphs>33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Source Sans Pro</vt:lpstr>
      <vt:lpstr>Source Sans Pro Semibold</vt:lpstr>
      <vt:lpstr>Tema Uppsala</vt:lpstr>
      <vt:lpstr>Vårdguiden – 1177 Välja region</vt:lpstr>
      <vt:lpstr>Öppna  webbläsaren</vt:lpstr>
      <vt:lpstr>Adressfält</vt:lpstr>
      <vt:lpstr>Information</vt:lpstr>
      <vt:lpstr>Startsida</vt:lpstr>
      <vt:lpstr>Välj region</vt:lpstr>
      <vt:lpstr>Funk-IT Lyftet är ett samarbete mellan: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99</cp:revision>
  <cp:lastPrinted>2016-04-19T07:45:19Z</cp:lastPrinted>
  <dcterms:created xsi:type="dcterms:W3CDTF">2018-06-29T08:36:21Z</dcterms:created>
  <dcterms:modified xsi:type="dcterms:W3CDTF">2022-05-04T09:34:20Z</dcterms:modified>
</cp:coreProperties>
</file>