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2"/>
  </p:notesMasterIdLst>
  <p:sldIdLst>
    <p:sldId id="385" r:id="rId2"/>
    <p:sldId id="401" r:id="rId3"/>
    <p:sldId id="397" r:id="rId4"/>
    <p:sldId id="396" r:id="rId5"/>
    <p:sldId id="395" r:id="rId6"/>
    <p:sldId id="403" r:id="rId7"/>
    <p:sldId id="404" r:id="rId8"/>
    <p:sldId id="405" r:id="rId9"/>
    <p:sldId id="406" r:id="rId10"/>
    <p:sldId id="387" r:id="rId11"/>
  </p:sldIdLst>
  <p:sldSz cx="12192000" cy="6858000"/>
  <p:notesSz cx="6794500" cy="9931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Semibold" panose="020B0603030403020204" pitchFamily="34" charset="0"/>
      <p:bold r:id="rId21"/>
      <p:boldItalic r:id="rId22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1" autoAdjust="0"/>
    <p:restoredTop sz="86435" autoAdjust="0"/>
  </p:normalViewPr>
  <p:slideViewPr>
    <p:cSldViewPr snapToGrid="0">
      <p:cViewPr varScale="1">
        <p:scale>
          <a:sx n="94" d="100"/>
          <a:sy n="94" d="100"/>
        </p:scale>
        <p:origin x="84" y="11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finns olika webbläsare till dator, surfplatta och mobiltelefon.</a:t>
            </a:r>
          </a:p>
          <a:p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Safari, Internet Explorer, Mozilla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Firefox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Google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Chrome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och Microsoft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är några exempel på webbläsare.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418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retur som knappen ibland kallas finns på tangentbordet.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09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Vårdguiden – 1177</a:t>
            </a:r>
            <a:br>
              <a:rPr lang="sv-SE" dirty="0"/>
            </a:br>
            <a:r>
              <a:rPr lang="sv-SE" dirty="0"/>
              <a:t>Hitta vårdcentral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95EF37-952E-40D1-BD39-43AF69DBEE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Funk-IT Lyftet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37F174B-2269-4127-970E-0BF695A834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776134"/>
            <a:ext cx="8182867" cy="320622"/>
          </a:xfrm>
        </p:spPr>
        <p:txBody>
          <a:bodyPr/>
          <a:lstStyle/>
          <a:p>
            <a:r>
              <a:rPr lang="sv-SE" dirty="0"/>
              <a:t>23 juni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6291A11-9422-4BB7-9111-2C408D05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158447" cy="1279746"/>
          </a:xfrm>
        </p:spPr>
        <p:txBody>
          <a:bodyPr/>
          <a:lstStyle/>
          <a:p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Öppna </a:t>
            </a:r>
            <a:b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</a:br>
            <a:r>
              <a:rPr lang="sv-SE" sz="4000" kern="1200" spc="-150" baseline="0" dirty="0">
                <a:solidFill>
                  <a:srgbClr val="008A01"/>
                </a:solidFill>
                <a:effectLst/>
                <a:latin typeface="Source Sans Pro Semibold" panose="020B0603030403020204" pitchFamily="34" charset="0"/>
                <a:ea typeface="+mj-ea"/>
                <a:cs typeface="+mj-cs"/>
              </a:rPr>
              <a:t>webbläsaren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2550"/>
            <a:ext cx="3158447" cy="3229291"/>
          </a:xfrm>
        </p:spPr>
        <p:txBody>
          <a:bodyPr/>
          <a:lstStyle/>
          <a:p>
            <a:r>
              <a:rPr lang="sv-SE" dirty="0"/>
              <a:t>Tryck på webbläsaren för att komma ut på internet.</a:t>
            </a:r>
          </a:p>
        </p:txBody>
      </p:sp>
      <p:pic>
        <p:nvPicPr>
          <p:cNvPr id="8" name="Platshållare för innehåll 7" descr="Längst ner visas olika webbläsare.  &#10;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710" y="1235510"/>
            <a:ext cx="7326217" cy="5120840"/>
          </a:xfr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EB3C055-18AD-43F9-98E2-14DB9650C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99380" y="4412327"/>
            <a:ext cx="3911029" cy="154668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72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347582D-44F0-4DCF-8FAE-2D8885B2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004335" cy="775276"/>
          </a:xfrm>
        </p:spPr>
        <p:txBody>
          <a:bodyPr/>
          <a:lstStyle/>
          <a:p>
            <a:r>
              <a:rPr lang="sv-SE" dirty="0"/>
              <a:t>Adressfältet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004335" cy="3542250"/>
          </a:xfrm>
        </p:spPr>
        <p:txBody>
          <a:bodyPr/>
          <a:lstStyle/>
          <a:p>
            <a:r>
              <a:rPr lang="sv-SE" dirty="0"/>
              <a:t>Skriv 1177.se i adressfältet,</a:t>
            </a:r>
            <a:br>
              <a:rPr lang="sv-SE" dirty="0"/>
            </a:br>
            <a:r>
              <a:rPr lang="sv-SE" dirty="0"/>
              <a:t>tryck </a:t>
            </a:r>
            <a:r>
              <a:rPr lang="sv-SE" b="1" dirty="0"/>
              <a:t>Enter</a:t>
            </a:r>
            <a:r>
              <a:rPr lang="sv-SE" dirty="0"/>
              <a:t>.</a:t>
            </a:r>
          </a:p>
        </p:txBody>
      </p:sp>
      <p:pic>
        <p:nvPicPr>
          <p:cNvPr id="5" name="Platshållare för innehåll 5" descr="Adressfältet finns längst upp på sidan.">
            <a:extLst>
              <a:ext uri="{FF2B5EF4-FFF2-40B4-BE49-F238E27FC236}">
                <a16:creationId xmlns:a16="http://schemas.microsoft.com/office/drawing/2014/main" id="{1C78C6A1-E194-41D3-8663-FDF6D9977A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702" y="1303580"/>
            <a:ext cx="7602686" cy="4953381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8897984C-709C-4FED-A65E-1AC75EE0D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652996" y="1859622"/>
            <a:ext cx="1740937" cy="775276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15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2FAE48E-92AC-4EF3-B2FC-CEE3DFFE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055706" cy="769621"/>
          </a:xfrm>
        </p:spPr>
        <p:txBody>
          <a:bodyPr/>
          <a:lstStyle/>
          <a:p>
            <a:r>
              <a:rPr lang="sv-SE" dirty="0"/>
              <a:t>Region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055706" cy="3542250"/>
          </a:xfrm>
        </p:spPr>
        <p:txBody>
          <a:bodyPr/>
          <a:lstStyle/>
          <a:p>
            <a:r>
              <a:rPr lang="sv-SE" dirty="0"/>
              <a:t>Välj den region du vill till.</a:t>
            </a:r>
          </a:p>
        </p:txBody>
      </p:sp>
      <p:pic>
        <p:nvPicPr>
          <p:cNvPr id="2" name="Bildobjekt 1" descr="21 regioner listas i bokstavsordning i tre spalter.">
            <a:extLst>
              <a:ext uri="{FF2B5EF4-FFF2-40B4-BE49-F238E27FC236}">
                <a16:creationId xmlns:a16="http://schemas.microsoft.com/office/drawing/2014/main" id="{248BA88B-6D76-48C9-B251-F4A1BC9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76" y="1300249"/>
            <a:ext cx="6937110" cy="500604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9CD48B92-96A4-4028-8601-CD6A6ACCE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54193" y="2470511"/>
            <a:ext cx="1996512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59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FA8DAE8-2C65-4527-AACE-B7A2C617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80"/>
            <a:ext cx="3754348" cy="706692"/>
          </a:xfrm>
        </p:spPr>
        <p:txBody>
          <a:bodyPr/>
          <a:lstStyle/>
          <a:p>
            <a:r>
              <a:rPr lang="sv-SE" dirty="0"/>
              <a:t>Meny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09592"/>
            <a:ext cx="3754348" cy="3542250"/>
          </a:xfrm>
        </p:spPr>
        <p:txBody>
          <a:bodyPr/>
          <a:lstStyle/>
          <a:p>
            <a:r>
              <a:rPr lang="sv-SE" dirty="0"/>
              <a:t>I menyfältet högst upp finns ikonen: </a:t>
            </a:r>
            <a:r>
              <a:rPr lang="sv-SE" b="1" dirty="0"/>
              <a:t>Hitta vård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Klicka där.</a:t>
            </a:r>
          </a:p>
        </p:txBody>
      </p:sp>
      <p:pic>
        <p:nvPicPr>
          <p:cNvPr id="10" name="Bildobjekt 9" descr="Hitta vård finns uppe till höger. Andra från höger.">
            <a:extLst>
              <a:ext uri="{FF2B5EF4-FFF2-40B4-BE49-F238E27FC236}">
                <a16:creationId xmlns:a16="http://schemas.microsoft.com/office/drawing/2014/main" id="{762CC1FF-7C45-4607-A58A-4BAB7F231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79" y="1311286"/>
            <a:ext cx="6705838" cy="4966224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2F396C54-6D8C-4F51-B225-17814FAE5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0532327" y="1702371"/>
            <a:ext cx="1120320" cy="115384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362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FC7B62-6847-4111-9985-597E6264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7029"/>
            <a:ext cx="4093396" cy="668021"/>
          </a:xfrm>
        </p:spPr>
        <p:txBody>
          <a:bodyPr/>
          <a:lstStyle/>
          <a:p>
            <a:r>
              <a:rPr lang="sv-SE" b="1" dirty="0"/>
              <a:t>Hitta Vård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79500"/>
            <a:ext cx="4093396" cy="5032542"/>
          </a:xfrm>
        </p:spPr>
        <p:txBody>
          <a:bodyPr/>
          <a:lstStyle/>
          <a:p>
            <a:r>
              <a:rPr lang="sv-SE" u="sng" dirty="0"/>
              <a:t>Var vill du söka?</a:t>
            </a:r>
            <a:br>
              <a:rPr lang="sv-SE" dirty="0"/>
            </a:br>
            <a:r>
              <a:rPr lang="sv-SE" dirty="0"/>
              <a:t>Skriv in ditt önskemål eller välj från listan som kommer fram.</a:t>
            </a:r>
          </a:p>
          <a:p>
            <a:r>
              <a:rPr lang="sv-SE" u="sng" dirty="0"/>
              <a:t>Sök på </a:t>
            </a:r>
            <a:r>
              <a:rPr lang="sv-SE" u="sng" dirty="0" err="1"/>
              <a:t>vårdtyp</a:t>
            </a:r>
            <a:br>
              <a:rPr lang="sv-SE" dirty="0"/>
            </a:br>
            <a:r>
              <a:rPr lang="sv-SE" dirty="0"/>
              <a:t>Skriv in ditt önskemål eller välj från listan som kommer fram med de vanligaste vårdtyperna.</a:t>
            </a:r>
          </a:p>
          <a:p>
            <a:r>
              <a:rPr lang="sv-SE" u="sng" dirty="0"/>
              <a:t>Vilken mottagning söker du?</a:t>
            </a:r>
            <a:br>
              <a:rPr lang="sv-SE" u="sng" dirty="0"/>
            </a:br>
            <a:r>
              <a:rPr lang="sv-SE" dirty="0"/>
              <a:t>Om du kan mottagningens namn, skriv det här.</a:t>
            </a:r>
          </a:p>
          <a:p>
            <a:r>
              <a:rPr lang="sv-SE" dirty="0"/>
              <a:t>Fortsätt genom att klicka på </a:t>
            </a:r>
            <a:r>
              <a:rPr lang="sv-SE" b="1" dirty="0"/>
              <a:t>SÖK</a:t>
            </a:r>
            <a:r>
              <a:rPr lang="sv-SE" dirty="0"/>
              <a:t>.</a:t>
            </a:r>
          </a:p>
        </p:txBody>
      </p:sp>
      <p:pic>
        <p:nvPicPr>
          <p:cNvPr id="8" name="Bildobjekt 7" descr="Fälten finns mitt på sidan bredvid varandra med sök i vit text med blå bakgrund längst till höger.">
            <a:extLst>
              <a:ext uri="{FF2B5EF4-FFF2-40B4-BE49-F238E27FC236}">
                <a16:creationId xmlns:a16="http://schemas.microsoft.com/office/drawing/2014/main" id="{7A5B8937-B782-44AE-9CE2-00298D135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926" y="1249338"/>
            <a:ext cx="6866002" cy="4000755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BE8A1D3A-A28F-4D47-9453-85B87F381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506770" y="3760564"/>
            <a:ext cx="0" cy="97133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0B8AB93A-12DA-4246-87DA-61A6AB488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190019" y="3760564"/>
            <a:ext cx="0" cy="97133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D46DF0D9-A64E-4D56-8E0F-631F5B3F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763678" y="3760564"/>
            <a:ext cx="0" cy="97133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91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E1A4704-2981-48D3-A881-9226B404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732702" cy="824957"/>
          </a:xfrm>
        </p:spPr>
        <p:txBody>
          <a:bodyPr/>
          <a:lstStyle/>
          <a:p>
            <a:r>
              <a:rPr lang="sv-SE" dirty="0"/>
              <a:t>Välj mottagning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949557" cy="3542250"/>
          </a:xfrm>
        </p:spPr>
        <p:txBody>
          <a:bodyPr/>
          <a:lstStyle/>
          <a:p>
            <a:r>
              <a:rPr lang="sv-SE" dirty="0"/>
              <a:t>Ditt sökresultat visas nu.</a:t>
            </a:r>
          </a:p>
          <a:p>
            <a:r>
              <a:rPr lang="sv-SE" dirty="0"/>
              <a:t>Skrolla på sidan och gör ditt val genom att klicka på namnet på mottagningen.</a:t>
            </a:r>
          </a:p>
        </p:txBody>
      </p:sp>
      <p:pic>
        <p:nvPicPr>
          <p:cNvPr id="2" name="Bildobjekt 1" descr="Lista med vårdcentraler visas.">
            <a:extLst>
              <a:ext uri="{FF2B5EF4-FFF2-40B4-BE49-F238E27FC236}">
                <a16:creationId xmlns:a16="http://schemas.microsoft.com/office/drawing/2014/main" id="{842A1A61-1719-40CB-A9FE-8032B77EB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02" y="136525"/>
            <a:ext cx="5629439" cy="634646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B9D3DD1-ADA2-436B-87DE-6414D13F1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00746" y="4946584"/>
            <a:ext cx="127722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13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088FC0A-986A-439C-B88F-3CB5A5D9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53AFA50-997A-4339-9A54-3C6F1E78C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5679"/>
            <a:ext cx="3774897" cy="710657"/>
          </a:xfrm>
        </p:spPr>
        <p:txBody>
          <a:bodyPr/>
          <a:lstStyle/>
          <a:p>
            <a:r>
              <a:rPr lang="sv-SE" dirty="0"/>
              <a:t>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313A5E-3B22-4632-BC7A-12CC28E1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9592"/>
            <a:ext cx="3774897" cy="3542250"/>
          </a:xfrm>
        </p:spPr>
        <p:txBody>
          <a:bodyPr/>
          <a:lstStyle/>
          <a:p>
            <a:r>
              <a:rPr lang="sv-SE" dirty="0"/>
              <a:t>Här hittar du bland annat information om mottagningen samt använda olika e-tjänster.</a:t>
            </a:r>
          </a:p>
        </p:txBody>
      </p:sp>
      <p:pic>
        <p:nvPicPr>
          <p:cNvPr id="5" name="Bildobjekt 4" descr="E tjänster finns under namnet på vårdcentralen. Telefontider och öppettider under det.">
            <a:extLst>
              <a:ext uri="{FF2B5EF4-FFF2-40B4-BE49-F238E27FC236}">
                <a16:creationId xmlns:a16="http://schemas.microsoft.com/office/drawing/2014/main" id="{1ACA4382-AC9A-4DB9-8352-D9738D653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201" y="1263826"/>
            <a:ext cx="6165521" cy="498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8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91221"/>
            <a:ext cx="5552769" cy="2427151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2CCDDEB-A0CC-4B77-8500-F6CC59248992}"/>
              </a:ext>
            </a:extLst>
          </p:cNvPr>
          <p:cNvSpPr txBox="1">
            <a:spLocks/>
          </p:cNvSpPr>
          <p:nvPr/>
        </p:nvSpPr>
        <p:spPr>
          <a:xfrm>
            <a:off x="838199" y="56639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91" y="2357752"/>
            <a:ext cx="3494087" cy="3494087"/>
          </a:xfrm>
        </p:spPr>
      </p:pic>
    </p:spTree>
    <p:extLst>
      <p:ext uri="{BB962C8B-B14F-4D97-AF65-F5344CB8AC3E}">
        <p14:creationId xmlns:p14="http://schemas.microsoft.com/office/powerpoint/2010/main" val="3078455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247</Words>
  <Application>Microsoft Office PowerPoint</Application>
  <PresentationFormat>Bredbild</PresentationFormat>
  <Paragraphs>40</Paragraphs>
  <Slides>10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</vt:lpstr>
      <vt:lpstr>Source Sans Pro Semibold</vt:lpstr>
      <vt:lpstr>Tema Uppsala</vt:lpstr>
      <vt:lpstr>Vårdguiden – 1177 Hitta vårdcentral</vt:lpstr>
      <vt:lpstr>Öppna  webbläsaren</vt:lpstr>
      <vt:lpstr>Adressfältet</vt:lpstr>
      <vt:lpstr>Region</vt:lpstr>
      <vt:lpstr>Meny</vt:lpstr>
      <vt:lpstr>Hitta Vård</vt:lpstr>
      <vt:lpstr>Välj mottagning</vt:lpstr>
      <vt:lpstr>Information</vt:lpstr>
      <vt:lpstr>Funk-IT Lyftet är ett samarbete mellan: 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102</cp:revision>
  <cp:lastPrinted>2016-04-19T07:45:19Z</cp:lastPrinted>
  <dcterms:created xsi:type="dcterms:W3CDTF">2018-06-29T08:36:21Z</dcterms:created>
  <dcterms:modified xsi:type="dcterms:W3CDTF">2022-05-04T09:27:50Z</dcterms:modified>
</cp:coreProperties>
</file>