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8"/>
  </p:notesMasterIdLst>
  <p:sldIdLst>
    <p:sldId id="385" r:id="rId5"/>
    <p:sldId id="390" r:id="rId6"/>
    <p:sldId id="393" r:id="rId7"/>
    <p:sldId id="391" r:id="rId8"/>
    <p:sldId id="394" r:id="rId9"/>
    <p:sldId id="396" r:id="rId10"/>
    <p:sldId id="405" r:id="rId11"/>
    <p:sldId id="395" r:id="rId12"/>
    <p:sldId id="398" r:id="rId13"/>
    <p:sldId id="406" r:id="rId14"/>
    <p:sldId id="397" r:id="rId15"/>
    <p:sldId id="392" r:id="rId16"/>
    <p:sldId id="387" r:id="rId17"/>
  </p:sldIdLst>
  <p:sldSz cx="12192000" cy="6858000"/>
  <p:notesSz cx="6794500" cy="9931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Source Sans Pro Semibold" panose="020B0603030403020204" pitchFamily="34" charset="0"/>
      <p:bold r:id="rId27"/>
      <p:boldItalic r:id="rId2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9" autoAdjust="0"/>
    <p:restoredTop sz="86435" autoAdjust="0"/>
  </p:normalViewPr>
  <p:slideViewPr>
    <p:cSldViewPr snapToGrid="0">
      <p:cViewPr varScale="1">
        <p:scale>
          <a:sx n="92" d="100"/>
          <a:sy n="92" d="100"/>
        </p:scale>
        <p:origin x="102" y="1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13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Väderapp</a:t>
            </a:r>
            <a:r>
              <a:rPr lang="sv-SE" dirty="0"/>
              <a:t> -  iPhone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7095AEE-20EB-4965-9388-F57FD4FAE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8" y="4776134"/>
            <a:ext cx="8182867" cy="320622"/>
          </a:xfrm>
        </p:spPr>
        <p:txBody>
          <a:bodyPr/>
          <a:lstStyle/>
          <a:p>
            <a:r>
              <a:rPr lang="sv-SE" dirty="0"/>
              <a:t>30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29B72E9-CF39-4ABE-A48B-486ED489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617" y="6356350"/>
            <a:ext cx="659309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A9AAF0-B09A-4561-9486-68C202EB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36537"/>
          </a:xfrm>
        </p:spPr>
        <p:txBody>
          <a:bodyPr/>
          <a:lstStyle/>
          <a:p>
            <a:r>
              <a:rPr lang="sv-SE" dirty="0"/>
              <a:t>Växla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7BB7D-AF11-428D-892C-E9E603CDC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Genom att dra med fingret över skärmen kan du flytta dig mellan de sparade favoriterna.</a:t>
            </a:r>
          </a:p>
        </p:txBody>
      </p:sp>
      <p:pic>
        <p:nvPicPr>
          <p:cNvPr id="6" name="Platshållare för innehåll 8" descr="Skärmbild av väderprognos Uppsala.">
            <a:extLst>
              <a:ext uri="{FF2B5EF4-FFF2-40B4-BE49-F238E27FC236}">
                <a16:creationId xmlns:a16="http://schemas.microsoft.com/office/drawing/2014/main" id="{93EC1AF0-3612-4181-9726-94D91535205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20" y="971791"/>
            <a:ext cx="2619832" cy="5678555"/>
          </a:xfrm>
        </p:spPr>
      </p:pic>
      <p:pic>
        <p:nvPicPr>
          <p:cNvPr id="7" name="Bildobjekt 6" descr="Skärmbild av väderprognos Järlåsa.">
            <a:extLst>
              <a:ext uri="{FF2B5EF4-FFF2-40B4-BE49-F238E27FC236}">
                <a16:creationId xmlns:a16="http://schemas.microsoft.com/office/drawing/2014/main" id="{E0013615-F915-49BE-89C6-28F0D6473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95" y="971791"/>
            <a:ext cx="2591323" cy="56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270A8D-E9E4-40EE-9F9A-ECB5FA81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95445" cy="797666"/>
          </a:xfrm>
        </p:spPr>
        <p:txBody>
          <a:bodyPr/>
          <a:lstStyle/>
          <a:p>
            <a:r>
              <a:rPr lang="sv-SE" dirty="0"/>
              <a:t>Radera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95445" cy="3494721"/>
          </a:xfrm>
        </p:spPr>
        <p:txBody>
          <a:bodyPr/>
          <a:lstStyle/>
          <a:p>
            <a:r>
              <a:rPr lang="sv-SE" dirty="0"/>
              <a:t>För att ta bort en sparad favorit, drar du med fingret över skärmen åt vänster och trycker på </a:t>
            </a:r>
            <a:r>
              <a:rPr lang="sv-SE" b="1" dirty="0"/>
              <a:t>Radera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4" descr="Radera finns till höger på skärm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28" y="579746"/>
            <a:ext cx="2609832" cy="5648334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D6B660F-1B08-43F6-952D-DCD63CAF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35981" y="1897727"/>
            <a:ext cx="114435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7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3893"/>
            <a:ext cx="5552769" cy="2460540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88ACCB3-86CB-4867-BD00-3AD93AF24F97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59" y="2357120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53516F-7BD9-45D0-8E4B-14577620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46816" cy="795592"/>
          </a:xfrm>
        </p:spPr>
        <p:txBody>
          <a:bodyPr/>
          <a:lstStyle/>
          <a:p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357120"/>
            <a:ext cx="3846816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Börja med att hitta ikonen för </a:t>
            </a:r>
            <a:r>
              <a:rPr lang="sv-SE" b="1" dirty="0">
                <a:ea typeface="Source Sans Pro" panose="020B0503030403020204" pitchFamily="34" charset="0"/>
              </a:rPr>
              <a:t>Väder</a:t>
            </a:r>
            <a:r>
              <a:rPr lang="sv-SE" dirty="0">
                <a:ea typeface="Source Sans Pro" panose="020B0503030403020204" pitchFamily="34" charset="0"/>
              </a:rPr>
              <a:t> på din enhet.</a:t>
            </a:r>
          </a:p>
        </p:txBody>
      </p:sp>
      <p:pic>
        <p:nvPicPr>
          <p:cNvPr id="1026" name="Picture 2" descr="Appen en gul sol som är delvis täckt av vita moln med blå bakgrun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31" y="541555"/>
            <a:ext cx="2708824" cy="581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7CD20CB2-8AFA-47A4-9620-F165A646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65852" y="3405459"/>
            <a:ext cx="239581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66B398-083F-4A12-901C-323205D3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36542" cy="747817"/>
          </a:xfrm>
        </p:spPr>
        <p:txBody>
          <a:bodyPr/>
          <a:lstStyle/>
          <a:p>
            <a:r>
              <a:rPr lang="sv-SE" dirty="0"/>
              <a:t>Startsida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36542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du öppnar din </a:t>
            </a:r>
            <a:r>
              <a:rPr lang="sv-SE" dirty="0" err="1"/>
              <a:t>väderapp</a:t>
            </a:r>
            <a:r>
              <a:rPr lang="sv-SE" dirty="0"/>
              <a:t> känner den av din nuvarande position och du kan se väderprognosen direkt där du är.</a:t>
            </a:r>
          </a:p>
          <a:p>
            <a:r>
              <a:rPr lang="sv-SE" dirty="0"/>
              <a:t>För att lägga till en favorit, tryck på ikonen nere till höger.</a:t>
            </a:r>
          </a:p>
        </p:txBody>
      </p:sp>
      <p:pic>
        <p:nvPicPr>
          <p:cNvPr id="8" name="Platshållare för innehåll 7" descr="Ikonen är tre vita streck nere i höger hör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579746"/>
            <a:ext cx="2621280" cy="567311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3F7475F2-3FE4-4127-B553-31B7D4B20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26688" y="5894374"/>
            <a:ext cx="110980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86DCAF-67A9-4714-9A82-FD2E3E37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85171" cy="823194"/>
          </a:xfrm>
        </p:spPr>
        <p:txBody>
          <a:bodyPr/>
          <a:lstStyle/>
          <a:p>
            <a:r>
              <a:rPr lang="sv-SE" dirty="0"/>
              <a:t>Söka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85171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ikonen som ser ut som ett förstoringsglas.</a:t>
            </a:r>
          </a:p>
        </p:txBody>
      </p:sp>
      <p:pic>
        <p:nvPicPr>
          <p:cNvPr id="8" name="Platshållare för innehåll 7" descr="Ikonen finns till höger i appen under väderprognos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0" y="623723"/>
            <a:ext cx="2590800" cy="560714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EFA90C9-14BD-48D5-8DBC-5E3340B0E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565042" y="1794985"/>
            <a:ext cx="127419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5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505B89-6673-4781-9C23-2FD9E7A2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67364" cy="816066"/>
          </a:xfrm>
        </p:spPr>
        <p:txBody>
          <a:bodyPr/>
          <a:lstStyle/>
          <a:p>
            <a:r>
              <a:rPr lang="sv-SE" dirty="0"/>
              <a:t>Sök</a:t>
            </a:r>
            <a:r>
              <a:rPr lang="sv-SE" baseline="0" dirty="0"/>
              <a:t> fält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6736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Skriv in namnet på den stad eller samhälle som du vill spara som favorit.</a:t>
            </a:r>
          </a:p>
        </p:txBody>
      </p:sp>
      <p:pic>
        <p:nvPicPr>
          <p:cNvPr id="10" name="Platshållare för innehåll 9" descr="Sök i grå text i grått fält längst upp i appen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583948"/>
            <a:ext cx="2619338" cy="5668907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1D3CD5C-143B-4EC9-8FB9-845E3FBE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6270" y="1384019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8053202-3F8A-4640-ADBA-182C2BBB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77638" cy="816066"/>
          </a:xfrm>
        </p:spPr>
        <p:txBody>
          <a:bodyPr/>
          <a:lstStyle/>
          <a:p>
            <a:r>
              <a:rPr lang="sv-SE" dirty="0"/>
              <a:t>Sök</a:t>
            </a:r>
            <a:r>
              <a:rPr lang="sv-SE" baseline="0" dirty="0"/>
              <a:t> resultat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77638" cy="3494721"/>
          </a:xfrm>
        </p:spPr>
        <p:txBody>
          <a:bodyPr/>
          <a:lstStyle/>
          <a:p>
            <a:r>
              <a:rPr lang="sv-SE" dirty="0"/>
              <a:t>Vi väljer i vårt exempel att söka på Uppsala.</a:t>
            </a:r>
            <a:br>
              <a:rPr lang="sv-SE" dirty="0"/>
            </a:br>
            <a:r>
              <a:rPr lang="sv-SE" dirty="0"/>
              <a:t>Olika förslag visas nedan. Välj det förslag som passar dig.</a:t>
            </a:r>
          </a:p>
        </p:txBody>
      </p:sp>
      <p:pic>
        <p:nvPicPr>
          <p:cNvPr id="5" name="Platshållare för innehåll 4" descr="Lista med träffar på namnet visas. Sök i vit text med blå bakgrund längst ner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28" y="519388"/>
            <a:ext cx="2696988" cy="5836962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CF628F1-AE75-45D0-BA04-C944AC308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41294" y="2103211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C58D0F-5ADF-46D1-89E9-FDC7A942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39283" cy="886570"/>
          </a:xfrm>
        </p:spPr>
        <p:txBody>
          <a:bodyPr/>
          <a:lstStyle/>
          <a:p>
            <a:r>
              <a:rPr lang="sv-SE" dirty="0"/>
              <a:t>Lägg</a:t>
            </a:r>
            <a:r>
              <a:rPr lang="sv-SE" baseline="0" dirty="0"/>
              <a:t> till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939283" cy="3494721"/>
          </a:xfrm>
        </p:spPr>
        <p:txBody>
          <a:bodyPr/>
          <a:lstStyle/>
          <a:p>
            <a:r>
              <a:rPr lang="sv-SE" b="1" dirty="0"/>
              <a:t>Lägg</a:t>
            </a:r>
            <a:r>
              <a:rPr lang="sv-SE" b="1" baseline="0" dirty="0"/>
              <a:t> till</a:t>
            </a:r>
            <a:r>
              <a:rPr lang="sv-SE" dirty="0"/>
              <a:t> för att spara din sökning.</a:t>
            </a:r>
            <a:endParaRPr lang="sv-SE" b="1" dirty="0"/>
          </a:p>
        </p:txBody>
      </p:sp>
      <p:pic>
        <p:nvPicPr>
          <p:cNvPr id="7" name="Platshållare för innehåll 6" descr="Lägg till i vit text längts upp i höger hörn. Avbryt i vit text längst upp i vänster hör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40" y="575013"/>
            <a:ext cx="2620508" cy="567143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7ABC2C74-7513-4490-8D69-79F6F04D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511950" y="1250455"/>
            <a:ext cx="1162899" cy="8865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2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B0505B9-83AF-4EEF-9BDE-E134C644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44074" cy="809239"/>
          </a:xfrm>
        </p:spPr>
        <p:txBody>
          <a:bodyPr/>
          <a:lstStyle/>
          <a:p>
            <a:r>
              <a:rPr lang="sv-SE" dirty="0"/>
              <a:t>Flera favoriter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44074" cy="3494721"/>
          </a:xfrm>
        </p:spPr>
        <p:txBody>
          <a:bodyPr/>
          <a:lstStyle/>
          <a:p>
            <a:r>
              <a:rPr lang="sv-SE" dirty="0"/>
              <a:t>Nu finns Uppsala sparad.</a:t>
            </a:r>
            <a:br>
              <a:rPr lang="sv-SE" dirty="0"/>
            </a:br>
            <a:r>
              <a:rPr lang="sv-SE" dirty="0"/>
              <a:t>Vill du har fler favoriter sparade så gör du samma sak igen genom att trycka på förstoringsglaset.</a:t>
            </a:r>
          </a:p>
        </p:txBody>
      </p:sp>
      <p:pic>
        <p:nvPicPr>
          <p:cNvPr id="5" name="Platshållare för innehåll 4" descr="De sparade platserna listas förstoringsglaset finns under till höger.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583216"/>
            <a:ext cx="2619677" cy="5669640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9D7F609-86AF-437C-BB01-9B571F4D8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78058" y="2431983"/>
            <a:ext cx="134611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1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BE7A14-6CA2-45E1-9613-CD1E561B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77638" cy="766830"/>
          </a:xfrm>
        </p:spPr>
        <p:txBody>
          <a:bodyPr/>
          <a:lstStyle/>
          <a:p>
            <a:r>
              <a:rPr lang="sv-SE" dirty="0"/>
              <a:t>Väder</a:t>
            </a:r>
            <a:r>
              <a:rPr lang="sv-SE" baseline="0" dirty="0"/>
              <a:t>prognos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77638" cy="3494721"/>
          </a:xfrm>
        </p:spPr>
        <p:txBody>
          <a:bodyPr/>
          <a:lstStyle/>
          <a:p>
            <a:r>
              <a:rPr lang="sv-SE" dirty="0"/>
              <a:t>Tryck nu på en av favoriterna så får du fram väderprognosen.</a:t>
            </a:r>
          </a:p>
        </p:txBody>
      </p:sp>
      <p:pic>
        <p:nvPicPr>
          <p:cNvPr id="8" name="Platshållare för innehåll 7" descr="Lista med de valda favoriterna syns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28" y="601734"/>
            <a:ext cx="2687672" cy="5816799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9BC8F8DB-64AE-4BDB-948B-120CF6E55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37770" y="2041565"/>
            <a:ext cx="110941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76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5C88E-051D-47FF-9F05-DF8B32666E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DDEE9-3844-4009-8711-8E6E7912EA34}">
  <ds:schemaRefs>
    <ds:schemaRef ds:uri="http://purl.org/dc/elements/1.1/"/>
    <ds:schemaRef ds:uri="http://schemas.microsoft.com/office/2006/metadata/properties"/>
    <ds:schemaRef ds:uri="c5344e39-4680-47a7-8c37-d89b4d18f37e"/>
    <ds:schemaRef ds:uri="http://purl.org/dc/terms/"/>
    <ds:schemaRef ds:uri="http://schemas.microsoft.com/office/2006/documentManagement/types"/>
    <ds:schemaRef ds:uri="http://purl.org/dc/dcmitype/"/>
    <ds:schemaRef ds:uri="cb241cc9-8c88-4879-b9b8-63df69d1fbb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B8295B-D1C2-4ECF-8B56-4690FFA77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7816</TotalTime>
  <Words>250</Words>
  <Application>Microsoft Office PowerPoint</Application>
  <PresentationFormat>Bredbild</PresentationFormat>
  <Paragraphs>42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Source Sans Pro</vt:lpstr>
      <vt:lpstr>Calibri</vt:lpstr>
      <vt:lpstr>Arial</vt:lpstr>
      <vt:lpstr>Source Sans Pro Semibold</vt:lpstr>
      <vt:lpstr>Tema Uppsala</vt:lpstr>
      <vt:lpstr>Väderapp -  iPhone</vt:lpstr>
      <vt:lpstr>Appen</vt:lpstr>
      <vt:lpstr>Startsida</vt:lpstr>
      <vt:lpstr>Söka</vt:lpstr>
      <vt:lpstr>Sök fält</vt:lpstr>
      <vt:lpstr>Sök resultat</vt:lpstr>
      <vt:lpstr>Lägg till</vt:lpstr>
      <vt:lpstr>Flera favoriter</vt:lpstr>
      <vt:lpstr>Väderprognos</vt:lpstr>
      <vt:lpstr>Växla</vt:lpstr>
      <vt:lpstr>Radera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110</cp:revision>
  <cp:lastPrinted>2016-04-19T07:45:19Z</cp:lastPrinted>
  <dcterms:created xsi:type="dcterms:W3CDTF">2018-06-29T08:36:21Z</dcterms:created>
  <dcterms:modified xsi:type="dcterms:W3CDTF">2022-05-04T12:47:09Z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