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1"/>
  </p:sldMasterIdLst>
  <p:notesMasterIdLst>
    <p:notesMasterId r:id="rId9"/>
  </p:notesMasterIdLst>
  <p:sldIdLst>
    <p:sldId id="385" r:id="rId2"/>
    <p:sldId id="390" r:id="rId3"/>
    <p:sldId id="391" r:id="rId4"/>
    <p:sldId id="392" r:id="rId5"/>
    <p:sldId id="393" r:id="rId6"/>
    <p:sldId id="395" r:id="rId7"/>
    <p:sldId id="387" r:id="rId8"/>
  </p:sldIdLst>
  <p:sldSz cx="12192000" cy="6858000"/>
  <p:notesSz cx="6794500" cy="9931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Source Sans Pro" panose="020B0503030403020204" pitchFamily="34" charset="0"/>
      <p:regular r:id="rId14"/>
      <p:bold r:id="rId15"/>
      <p:italic r:id="rId16"/>
      <p:boldItalic r:id="rId17"/>
    </p:embeddedFont>
    <p:embeddedFont>
      <p:font typeface="Source Sans Pro Semibold" panose="020B0603030403020204" pitchFamily="34" charset="0"/>
      <p:bold r:id="rId18"/>
      <p:boldItalic r:id="rId19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9DCE66-CF0F-41DE-882B-613F73476B1E}" v="1" dt="2019-04-23T06:05:59.9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33" autoAdjust="0"/>
  </p:normalViewPr>
  <p:slideViewPr>
    <p:cSldViewPr snapToGrid="0">
      <p:cViewPr varScale="1">
        <p:scale>
          <a:sx n="71" d="100"/>
          <a:sy n="71" d="100"/>
        </p:scale>
        <p:origin x="88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2021-09-10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s.se/digitaldelaktighet" TargetMode="External"/><Relationship Id="rId2" Type="http://schemas.openxmlformats.org/officeDocument/2006/relationships/hyperlink" Target="http://funkit.uppsala.s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är Swish?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Funk-IT Lyftet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A217C16-168C-476F-AB75-B0F0D0051A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0308" y="4776134"/>
            <a:ext cx="8182867" cy="320622"/>
          </a:xfrm>
        </p:spPr>
        <p:txBody>
          <a:bodyPr/>
          <a:lstStyle/>
          <a:p>
            <a:r>
              <a:rPr lang="sv-SE" dirty="0"/>
              <a:t>28 juni 2021</a:t>
            </a:r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2200AD-1ABF-4EAB-BD3A-73D6645F9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80"/>
            <a:ext cx="6610564" cy="758058"/>
          </a:xfrm>
        </p:spPr>
        <p:txBody>
          <a:bodyPr/>
          <a:lstStyle/>
          <a:p>
            <a:r>
              <a:rPr lang="sv-SE" dirty="0" err="1"/>
              <a:t>Swish</a:t>
            </a:r>
            <a:r>
              <a:rPr lang="sv-SE" baseline="0" dirty="0"/>
              <a:t> och </a:t>
            </a:r>
            <a:r>
              <a:rPr lang="sv-SE" baseline="0" dirty="0" err="1"/>
              <a:t>Bankid</a:t>
            </a: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838200" y="2301535"/>
            <a:ext cx="6610564" cy="354225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>
                <a:ea typeface="Source Sans Pro" panose="020B0503030403020204" pitchFamily="34" charset="0"/>
              </a:rPr>
              <a:t>Swish är en app du betalar och överför pengar med. </a:t>
            </a:r>
          </a:p>
          <a:p>
            <a:pPr>
              <a:spcAft>
                <a:spcPts val="2400"/>
              </a:spcAft>
            </a:pPr>
            <a:r>
              <a:rPr lang="sv-SE" dirty="0">
                <a:ea typeface="Source Sans Pro" panose="020B0503030403020204" pitchFamily="34" charset="0"/>
              </a:rPr>
              <a:t>Du måste ha en mobil eller surfplatta med tillgång till internet för att kunna </a:t>
            </a:r>
            <a:r>
              <a:rPr lang="sv-SE" dirty="0" err="1">
                <a:ea typeface="Source Sans Pro" panose="020B0503030403020204" pitchFamily="34" charset="0"/>
              </a:rPr>
              <a:t>Swisha</a:t>
            </a:r>
            <a:r>
              <a:rPr lang="sv-SE" dirty="0">
                <a:ea typeface="Source Sans Pro" panose="020B0503030403020204" pitchFamily="34" charset="0"/>
              </a:rPr>
              <a:t>.</a:t>
            </a:r>
          </a:p>
          <a:p>
            <a:pPr>
              <a:spcAft>
                <a:spcPts val="2400"/>
              </a:spcAft>
            </a:pPr>
            <a:r>
              <a:rPr lang="sv-SE" dirty="0">
                <a:ea typeface="Source Sans Pro" panose="020B0503030403020204" pitchFamily="34" charset="0"/>
              </a:rPr>
              <a:t>För att kunna </a:t>
            </a:r>
            <a:r>
              <a:rPr lang="sv-SE" dirty="0" err="1">
                <a:ea typeface="Source Sans Pro" panose="020B0503030403020204" pitchFamily="34" charset="0"/>
              </a:rPr>
              <a:t>Swisha</a:t>
            </a:r>
            <a:r>
              <a:rPr lang="sv-SE" dirty="0">
                <a:ea typeface="Source Sans Pro" panose="020B0503030403020204" pitchFamily="34" charset="0"/>
              </a:rPr>
              <a:t> så måste du ha apparna </a:t>
            </a:r>
            <a:r>
              <a:rPr lang="sv-SE" b="1" dirty="0">
                <a:ea typeface="Source Sans Pro" panose="020B0503030403020204" pitchFamily="34" charset="0"/>
              </a:rPr>
              <a:t>Swish</a:t>
            </a:r>
            <a:r>
              <a:rPr lang="sv-SE" dirty="0">
                <a:ea typeface="Source Sans Pro" panose="020B0503030403020204" pitchFamily="34" charset="0"/>
              </a:rPr>
              <a:t> och </a:t>
            </a:r>
            <a:r>
              <a:rPr lang="sv-SE" b="1" dirty="0">
                <a:ea typeface="Source Sans Pro" panose="020B0503030403020204" pitchFamily="34" charset="0"/>
              </a:rPr>
              <a:t>BankID </a:t>
            </a:r>
            <a:r>
              <a:rPr lang="sv-SE" dirty="0">
                <a:ea typeface="Source Sans Pro" panose="020B0503030403020204" pitchFamily="34" charset="0"/>
              </a:rPr>
              <a:t>installerade på mobilen eller surfplattan.</a:t>
            </a:r>
            <a:endParaRPr lang="sv-SE" dirty="0"/>
          </a:p>
        </p:txBody>
      </p:sp>
      <p:pic>
        <p:nvPicPr>
          <p:cNvPr id="9" name="Bildobjekt 8" descr="Loggotypen för bankid. Bank id i blå text med vit bakgrund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748" y="901199"/>
            <a:ext cx="3144747" cy="2816854"/>
          </a:xfrm>
          <a:prstGeom prst="rect">
            <a:avLst/>
          </a:prstGeom>
        </p:spPr>
      </p:pic>
      <p:pic>
        <p:nvPicPr>
          <p:cNvPr id="8" name="Bildobjekt 7" descr="Loggotypen för swish. Regnbågensfärger bildar en ring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201" y="3736714"/>
            <a:ext cx="3415842" cy="313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8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E5DB6F7-D0E0-4C39-838D-9EB54E717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80"/>
            <a:ext cx="3617794" cy="723938"/>
          </a:xfrm>
        </p:spPr>
        <p:txBody>
          <a:bodyPr/>
          <a:lstStyle/>
          <a:p>
            <a:r>
              <a:rPr lang="sv-SE" dirty="0"/>
              <a:t>Information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sv-SE" dirty="0">
                <a:ea typeface="Source Sans Pro" panose="020B0503030403020204" pitchFamily="34" charset="0"/>
              </a:rPr>
              <a:t>Pengarna skickas från din mobil eller surfplatta.</a:t>
            </a:r>
          </a:p>
          <a:p>
            <a:pPr>
              <a:spcAft>
                <a:spcPts val="2400"/>
              </a:spcAft>
            </a:pPr>
            <a:r>
              <a:rPr lang="sv-SE" dirty="0">
                <a:ea typeface="Source Sans Pro" panose="020B0503030403020204" pitchFamily="34" charset="0"/>
              </a:rPr>
              <a:t>Du måste ha pengar på ditt bankkonto för att kunna </a:t>
            </a:r>
            <a:r>
              <a:rPr lang="sv-SE" dirty="0" err="1">
                <a:ea typeface="Source Sans Pro" panose="020B0503030403020204" pitchFamily="34" charset="0"/>
              </a:rPr>
              <a:t>Swisha</a:t>
            </a:r>
            <a:r>
              <a:rPr lang="sv-SE" dirty="0">
                <a:ea typeface="Source Sans Pro" panose="020B0503030403020204" pitchFamily="34" charset="0"/>
              </a:rPr>
              <a:t> till någon.</a:t>
            </a:r>
          </a:p>
          <a:p>
            <a:pPr>
              <a:spcAft>
                <a:spcPts val="2400"/>
              </a:spcAft>
            </a:pPr>
            <a:r>
              <a:rPr lang="sv-SE" dirty="0">
                <a:ea typeface="Source Sans Pro" panose="020B0503030403020204" pitchFamily="34" charset="0"/>
              </a:rPr>
              <a:t>Pengarna flyttas över på en gång.</a:t>
            </a:r>
          </a:p>
          <a:p>
            <a:pPr>
              <a:spcAft>
                <a:spcPts val="2400"/>
              </a:spcAft>
            </a:pPr>
            <a:r>
              <a:rPr lang="sv-SE" dirty="0">
                <a:ea typeface="Source Sans Pro" panose="020B0503030403020204" pitchFamily="34" charset="0"/>
              </a:rPr>
              <a:t>Det kostar dig inget att använda Swish. Du behöver skaffa dig behörighet att använda tjänsten genom att gå in på din internetbank  eller bankkontor och aktivera </a:t>
            </a:r>
            <a:r>
              <a:rPr lang="sv-SE" dirty="0" err="1">
                <a:ea typeface="Source Sans Pro" panose="020B0503030403020204" pitchFamily="34" charset="0"/>
              </a:rPr>
              <a:t>Swish</a:t>
            </a:r>
            <a:r>
              <a:rPr lang="sv-SE" dirty="0">
                <a:ea typeface="Source Sans Pro" panose="020B0503030403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2990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8B3D3D4-DB77-4DBF-A0AE-A38AE3A45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2839872" cy="809405"/>
          </a:xfrm>
        </p:spPr>
        <p:txBody>
          <a:bodyPr/>
          <a:lstStyle/>
          <a:p>
            <a:r>
              <a:rPr lang="sv-SE" dirty="0"/>
              <a:t>Mottagare</a:t>
            </a:r>
            <a:r>
              <a:rPr lang="sv-SE" baseline="0" dirty="0"/>
              <a:t>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sv-SE" dirty="0">
                <a:ea typeface="Source Sans Pro" panose="020B0503030403020204" pitchFamily="34" charset="0"/>
              </a:rPr>
              <a:t>Mottagaren kan vara ett företag eller en annan person som har Swish på sin mobil eller surfplatta.</a:t>
            </a:r>
          </a:p>
          <a:p>
            <a:pPr>
              <a:spcAft>
                <a:spcPts val="2400"/>
              </a:spcAft>
            </a:pPr>
            <a:r>
              <a:rPr lang="sv-SE" dirty="0">
                <a:ea typeface="Source Sans Pro" panose="020B0503030403020204" pitchFamily="34" charset="0"/>
              </a:rPr>
              <a:t>Ett enkelt sätt att betala med Swish är att skanna en QR-kod istället för att skriva Swish-numret manuellt.</a:t>
            </a:r>
          </a:p>
        </p:txBody>
      </p:sp>
    </p:spTree>
    <p:extLst>
      <p:ext uri="{BB962C8B-B14F-4D97-AF65-F5344CB8AC3E}">
        <p14:creationId xmlns:p14="http://schemas.microsoft.com/office/powerpoint/2010/main" val="2179052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727349"/>
          </a:xfrm>
        </p:spPr>
        <p:txBody>
          <a:bodyPr/>
          <a:lstStyle/>
          <a:p>
            <a:r>
              <a:rPr lang="sv-SE" dirty="0"/>
              <a:t>Tips och trix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sv-SE" dirty="0">
                <a:ea typeface="Source Sans Pro" panose="020B0503030403020204" pitchFamily="34" charset="0"/>
              </a:rPr>
              <a:t>Spara dina favoritmottagare med knappen </a:t>
            </a:r>
            <a:r>
              <a:rPr lang="sv-SE" b="1" dirty="0">
                <a:ea typeface="Source Sans Pro" panose="020B0503030403020204" pitchFamily="34" charset="0"/>
              </a:rPr>
              <a:t>Ny favorit</a:t>
            </a:r>
            <a:r>
              <a:rPr lang="sv-SE" dirty="0">
                <a:ea typeface="Source Sans Pro" panose="020B0503030403020204" pitchFamily="34" charset="0"/>
              </a:rPr>
              <a:t>.</a:t>
            </a:r>
          </a:p>
          <a:p>
            <a:pPr>
              <a:spcAft>
                <a:spcPts val="2400"/>
              </a:spcAft>
            </a:pPr>
            <a:r>
              <a:rPr lang="sv-SE" dirty="0">
                <a:ea typeface="Source Sans Pro" panose="020B0503030403020204" pitchFamily="34" charset="0"/>
              </a:rPr>
              <a:t>Ska någon </a:t>
            </a:r>
            <a:r>
              <a:rPr lang="sv-SE" dirty="0" err="1">
                <a:ea typeface="Source Sans Pro" panose="020B0503030403020204" pitchFamily="34" charset="0"/>
              </a:rPr>
              <a:t>Swisha</a:t>
            </a:r>
            <a:r>
              <a:rPr lang="sv-SE" dirty="0">
                <a:ea typeface="Source Sans Pro" panose="020B0503030403020204" pitchFamily="34" charset="0"/>
              </a:rPr>
              <a:t> till dig kan du visa upp din egna </a:t>
            </a:r>
            <a:br>
              <a:rPr lang="sv-SE" dirty="0">
                <a:ea typeface="Source Sans Pro" panose="020B0503030403020204" pitchFamily="34" charset="0"/>
              </a:rPr>
            </a:br>
            <a:r>
              <a:rPr lang="sv-SE" dirty="0">
                <a:ea typeface="Source Sans Pro" panose="020B0503030403020204" pitchFamily="34" charset="0"/>
              </a:rPr>
              <a:t>QR-kod. Du hittar den genom att öppna Swish-appen för att </a:t>
            </a:r>
            <a:br>
              <a:rPr lang="sv-SE" dirty="0">
                <a:ea typeface="Source Sans Pro" panose="020B0503030403020204" pitchFamily="34" charset="0"/>
              </a:rPr>
            </a:br>
            <a:r>
              <a:rPr lang="sv-SE" dirty="0">
                <a:ea typeface="Source Sans Pro" panose="020B0503030403020204" pitchFamily="34" charset="0"/>
              </a:rPr>
              <a:t>sedan klicka på Visa </a:t>
            </a:r>
            <a:r>
              <a:rPr lang="sv-SE" b="1" dirty="0">
                <a:ea typeface="Source Sans Pro" panose="020B0503030403020204" pitchFamily="34" charset="0"/>
              </a:rPr>
              <a:t>QR-kod</a:t>
            </a:r>
            <a:r>
              <a:rPr lang="sv-SE" dirty="0">
                <a:ea typeface="Source Sans Pro" panose="020B0503030403020204" pitchFamily="34" charset="0"/>
              </a:rPr>
              <a:t>.</a:t>
            </a:r>
            <a:endParaRPr lang="sv-SE" dirty="0"/>
          </a:p>
        </p:txBody>
      </p:sp>
      <p:pic>
        <p:nvPicPr>
          <p:cNvPr id="9" name="Platshållare för innehåll 8" descr="Swish startsida. Visa qr kod finns till vänster i undre delen av sidan.">
            <a:extLst>
              <a:ext uri="{FF2B5EF4-FFF2-40B4-BE49-F238E27FC236}">
                <a16:creationId xmlns:a16="http://schemas.microsoft.com/office/drawing/2014/main" id="{8F2BCD8D-BB87-4847-8A9D-25952A2B6DB0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794" y="858219"/>
            <a:ext cx="2889898" cy="5141562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531C6CCA-109B-4D3E-9D6E-F8B0210EE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26755" y="4309586"/>
            <a:ext cx="1109411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518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Funk-IT Lyftet är ett samarbete mellan: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864291"/>
            <a:ext cx="5552769" cy="2481011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C6A4C14-2CD5-44CA-8994-DEFA133DF3A5}"/>
              </a:ext>
            </a:extLst>
          </p:cNvPr>
          <p:cNvSpPr txBox="1">
            <a:spLocks/>
          </p:cNvSpPr>
          <p:nvPr/>
        </p:nvSpPr>
        <p:spPr>
          <a:xfrm>
            <a:off x="838199" y="5638509"/>
            <a:ext cx="5320211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2"/>
              </a:rPr>
              <a:t>Funk-IT lyftets hemsida</a:t>
            </a:r>
            <a:endParaRPr lang="sv-SE" dirty="0"/>
          </a:p>
        </p:txBody>
      </p:sp>
      <p:pic>
        <p:nvPicPr>
          <p:cNvPr id="7" name="Platshållare för innehåll 6" descr="Stöds och finansieras av PTS arbete med digital delaktighet.">
            <a:hlinkClick r:id="rId3"/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91" y="2357754"/>
            <a:ext cx="3494087" cy="3494087"/>
          </a:xfrm>
        </p:spPr>
      </p:pic>
    </p:spTree>
    <p:extLst>
      <p:ext uri="{BB962C8B-B14F-4D97-AF65-F5344CB8AC3E}">
        <p14:creationId xmlns:p14="http://schemas.microsoft.com/office/powerpoint/2010/main" val="534630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7684</TotalTime>
  <Words>235</Words>
  <Application>Microsoft Office PowerPoint</Application>
  <PresentationFormat>Bredbild</PresentationFormat>
  <Paragraphs>29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Calibri</vt:lpstr>
      <vt:lpstr>Source Sans Pro Semibold</vt:lpstr>
      <vt:lpstr>Source Sans Pro</vt:lpstr>
      <vt:lpstr>Arial</vt:lpstr>
      <vt:lpstr>Tema Uppsala</vt:lpstr>
      <vt:lpstr>Vad är Swish?</vt:lpstr>
      <vt:lpstr>Swish och Bankid</vt:lpstr>
      <vt:lpstr>Information</vt:lpstr>
      <vt:lpstr>Mottagare </vt:lpstr>
      <vt:lpstr>Tips och trix</vt:lpstr>
      <vt:lpstr>Funk-IT Lyftet är ett samarbete mellan: 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Weslien Ulrika</cp:lastModifiedBy>
  <cp:revision>94</cp:revision>
  <cp:lastPrinted>2016-04-19T07:45:19Z</cp:lastPrinted>
  <dcterms:created xsi:type="dcterms:W3CDTF">2018-06-29T08:36:21Z</dcterms:created>
  <dcterms:modified xsi:type="dcterms:W3CDTF">2021-09-10T09:19:24Z</dcterms:modified>
</cp:coreProperties>
</file>