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5"/>
  </p:notesMasterIdLst>
  <p:sldIdLst>
    <p:sldId id="385" r:id="rId2"/>
    <p:sldId id="402" r:id="rId3"/>
    <p:sldId id="396" r:id="rId4"/>
    <p:sldId id="400" r:id="rId5"/>
    <p:sldId id="404" r:id="rId6"/>
    <p:sldId id="388" r:id="rId7"/>
    <p:sldId id="399" r:id="rId8"/>
    <p:sldId id="398" r:id="rId9"/>
    <p:sldId id="397" r:id="rId10"/>
    <p:sldId id="392" r:id="rId11"/>
    <p:sldId id="391" r:id="rId12"/>
    <p:sldId id="405" r:id="rId13"/>
    <p:sldId id="387" r:id="rId14"/>
  </p:sldIdLst>
  <p:sldSz cx="12192000" cy="6858000"/>
  <p:notesSz cx="6794500" cy="9931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603030403020204" pitchFamily="34" charset="0"/>
      <p:bold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7" autoAdjust="0"/>
    <p:restoredTop sz="86435" autoAdjust="0"/>
  </p:normalViewPr>
  <p:slideViewPr>
    <p:cSldViewPr snapToGrid="0">
      <p:cViewPr varScale="1">
        <p:scale>
          <a:sx n="93" d="100"/>
          <a:sy n="93" d="100"/>
        </p:scale>
        <p:origin x="102" y="1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9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78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36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rullhjul.</a:t>
            </a:r>
          </a:p>
          <a:p>
            <a:r>
              <a:rPr lang="sv-SE" dirty="0"/>
              <a:t>Det</a:t>
            </a:r>
            <a:r>
              <a:rPr lang="sv-SE" baseline="0" dirty="0"/>
              <a:t> finns Träffpunkter för dig med psykisk funktionsnedsättning. </a:t>
            </a:r>
          </a:p>
          <a:p>
            <a:r>
              <a:rPr lang="sv-SE" baseline="0" dirty="0"/>
              <a:t>Träffpunkt Tinget, Vänkretsen, Ymer.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3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Träffpunkter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7E190C5-D046-4FD9-9F68-A75EC9B8F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30 mars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26AA02D-69AF-4520-9742-9114D973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158"/>
            <a:ext cx="3097157" cy="800753"/>
          </a:xfrm>
        </p:spPr>
        <p:txBody>
          <a:bodyPr/>
          <a:lstStyle/>
          <a:p>
            <a:r>
              <a:rPr lang="sv-SE" dirty="0"/>
              <a:t>Vänkretsen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097157" cy="3542250"/>
          </a:xfrm>
        </p:spPr>
        <p:txBody>
          <a:bodyPr/>
          <a:lstStyle/>
          <a:p>
            <a:r>
              <a:rPr lang="sv-SE" dirty="0"/>
              <a:t>Träffpunkt Vänkretsen.</a:t>
            </a:r>
          </a:p>
        </p:txBody>
      </p:sp>
      <p:pic>
        <p:nvPicPr>
          <p:cNvPr id="5" name="Platshållare för innehåll 5" descr="Information om verksamheten.">
            <a:extLst>
              <a:ext uri="{FF2B5EF4-FFF2-40B4-BE49-F238E27FC236}">
                <a16:creationId xmlns:a16="http://schemas.microsoft.com/office/drawing/2014/main" id="{6DEF4C74-0422-4637-AC09-5AC46CD4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57" y="1500327"/>
            <a:ext cx="7783166" cy="42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D53C3B-4BBF-416F-A7B7-5AFE69C8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6158"/>
            <a:ext cx="2545080" cy="800753"/>
          </a:xfrm>
        </p:spPr>
        <p:txBody>
          <a:bodyPr/>
          <a:lstStyle/>
          <a:p>
            <a:r>
              <a:rPr lang="sv-SE" dirty="0"/>
              <a:t>Ymer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2545080" cy="3542250"/>
          </a:xfrm>
        </p:spPr>
        <p:txBody>
          <a:bodyPr/>
          <a:lstStyle/>
          <a:p>
            <a:r>
              <a:rPr lang="sv-SE" dirty="0"/>
              <a:t>Träffpunkt Ymer.</a:t>
            </a:r>
          </a:p>
        </p:txBody>
      </p:sp>
      <p:pic>
        <p:nvPicPr>
          <p:cNvPr id="5" name="Platshållare för innehåll 6" descr="Information om verksamheten.">
            <a:extLst>
              <a:ext uri="{FF2B5EF4-FFF2-40B4-BE49-F238E27FC236}">
                <a16:creationId xmlns:a16="http://schemas.microsoft.com/office/drawing/2014/main" id="{855E601F-0C43-473E-BA8F-2D67C12B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1652160"/>
            <a:ext cx="8299735" cy="41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6DA3AD-F378-41EE-A716-78639862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24905574-AC8F-4F90-862E-8840759EC2DA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B33C2-54EE-4A44-9B78-6F01870CE737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FCBCA254-0CA9-4FC0-96F9-FB3E5D101957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Sida </a:t>
            </a:r>
            <a:fld id="{D02B33C2-54EE-4A44-9B78-6F01870CE7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293AD4D-9BF6-48AC-8D53-C6F2DABA7688}"/>
              </a:ext>
            </a:extLst>
          </p:cNvPr>
          <p:cNvSpPr txBox="1">
            <a:spLocks/>
          </p:cNvSpPr>
          <p:nvPr/>
        </p:nvSpPr>
        <p:spPr>
          <a:xfrm>
            <a:off x="838200" y="971791"/>
            <a:ext cx="6420633" cy="1279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 baseline="0">
                <a:solidFill>
                  <a:schemeClr val="accent3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Funk-IT Lyftet startade som ett </a:t>
            </a:r>
            <a:br>
              <a:rPr lang="sv-SE"/>
            </a:br>
            <a:r>
              <a:rPr lang="sv-SE"/>
              <a:t>samarbete mellan: 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B8D842EB-44B3-4271-A608-D4E3751F1A5E}"/>
              </a:ext>
            </a:extLst>
          </p:cNvPr>
          <p:cNvSpPr txBox="1">
            <a:spLocks/>
          </p:cNvSpPr>
          <p:nvPr/>
        </p:nvSpPr>
        <p:spPr>
          <a:xfrm>
            <a:off x="838199" y="2947386"/>
            <a:ext cx="5552769" cy="268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FD21C3CC-0D9B-4049-8E28-1B8C8CF335FF}"/>
              </a:ext>
            </a:extLst>
          </p:cNvPr>
          <p:cNvSpPr txBox="1">
            <a:spLocks/>
          </p:cNvSpPr>
          <p:nvPr/>
        </p:nvSpPr>
        <p:spPr>
          <a:xfrm>
            <a:off x="7199595" y="5163118"/>
            <a:ext cx="321023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11" name="Bildobjekt 10" descr="QR kod till Funk it lyftets hemsida.">
            <a:extLst>
              <a:ext uri="{FF2B5EF4-FFF2-40B4-BE49-F238E27FC236}">
                <a16:creationId xmlns:a16="http://schemas.microsoft.com/office/drawing/2014/main" id="{EDD693C4-EFB2-4341-BB67-58EAE41F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1385B7-6041-42FA-A142-D062AA48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15546" cy="799939"/>
          </a:xfrm>
        </p:spPr>
        <p:txBody>
          <a:bodyPr/>
          <a:lstStyle/>
          <a:p>
            <a:r>
              <a:rPr lang="sv-SE" dirty="0"/>
              <a:t>Öppna</a:t>
            </a:r>
            <a:r>
              <a:rPr lang="sv-SE" baseline="0" dirty="0"/>
              <a:t> 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415546" cy="349472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46" y="1828800"/>
            <a:ext cx="6314121" cy="4413411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6590" y="3781887"/>
            <a:ext cx="3405427" cy="212702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8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50788E7-82F4-4D07-850E-1260D046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502536" cy="744109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02536" cy="3542250"/>
          </a:xfrm>
        </p:spPr>
        <p:txBody>
          <a:bodyPr/>
          <a:lstStyle/>
          <a:p>
            <a:r>
              <a:rPr lang="sv-SE" dirty="0"/>
              <a:t>Skriv in Uppsala.se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2" name="Bildobjekt 1" descr="Adressfältet finns överst på sidan.">
            <a:extLst>
              <a:ext uri="{FF2B5EF4-FFF2-40B4-BE49-F238E27FC236}">
                <a16:creationId xmlns:a16="http://schemas.microsoft.com/office/drawing/2014/main" id="{553BA793-7DA3-49DA-8AD5-C9D38140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36" y="1553601"/>
            <a:ext cx="6013064" cy="4468101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894C08A-2DF9-4ED8-B480-B1A16963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28208" y="2139732"/>
            <a:ext cx="1341268" cy="32826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3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F73C06-F0CB-49C1-BB6C-97F67445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158"/>
            <a:ext cx="3707167" cy="800753"/>
          </a:xfrm>
        </p:spPr>
        <p:txBody>
          <a:bodyPr/>
          <a:lstStyle/>
          <a:p>
            <a:r>
              <a:rPr lang="sv-SE" dirty="0"/>
              <a:t>Startsidan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707167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Uppsala kommuns startsida.</a:t>
            </a:r>
          </a:p>
          <a:p>
            <a:pPr>
              <a:spcAft>
                <a:spcPts val="2400"/>
              </a:spcAft>
            </a:pPr>
            <a:r>
              <a:rPr lang="sv-SE" b="1" dirty="0"/>
              <a:t>Meny</a:t>
            </a:r>
            <a:r>
              <a:rPr lang="sv-SE" dirty="0"/>
              <a:t> finns längst upp till höger på sidan. Här finns snabb vägar.</a:t>
            </a:r>
          </a:p>
          <a:p>
            <a:pPr>
              <a:spcAft>
                <a:spcPts val="2400"/>
              </a:spcAft>
            </a:pPr>
            <a:r>
              <a:rPr lang="sv-SE" b="1" dirty="0"/>
              <a:t>Sök </a:t>
            </a:r>
            <a:r>
              <a:rPr lang="sv-SE" dirty="0"/>
              <a:t>rutan finns mitt på sidan.</a:t>
            </a:r>
          </a:p>
        </p:txBody>
      </p:sp>
      <p:pic>
        <p:nvPicPr>
          <p:cNvPr id="8" name="Bildobjekt 7" descr="Meny i lila text med grå bakgrund. Sök i grå text med vit bakgrund.">
            <a:extLst>
              <a:ext uri="{FF2B5EF4-FFF2-40B4-BE49-F238E27FC236}">
                <a16:creationId xmlns:a16="http://schemas.microsoft.com/office/drawing/2014/main" id="{B6249BBC-AC23-4003-BE5F-C73D7E8D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15" y="1276463"/>
            <a:ext cx="6099038" cy="4575379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2087FE4-7C71-4FBB-84A1-C9ABD8F4C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67345" y="1888675"/>
            <a:ext cx="1128816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F73C06-F0CB-49C1-BB6C-97F67445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158"/>
            <a:ext cx="3707167" cy="800753"/>
          </a:xfrm>
        </p:spPr>
        <p:txBody>
          <a:bodyPr/>
          <a:lstStyle/>
          <a:p>
            <a:r>
              <a:rPr lang="sv-SE" dirty="0"/>
              <a:t>Sök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707167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Träffpunkter hittar man under rubriken </a:t>
            </a:r>
            <a:r>
              <a:rPr lang="sv-SE" b="1" dirty="0"/>
              <a:t>Stöd och omsorg</a:t>
            </a:r>
            <a:r>
              <a:rPr lang="sv-SE" dirty="0"/>
              <a:t>. </a:t>
            </a:r>
          </a:p>
          <a:p>
            <a:r>
              <a:rPr lang="sv-SE" dirty="0"/>
              <a:t>Tryck på rubriken </a:t>
            </a:r>
            <a:r>
              <a:rPr lang="sv-SE" b="1" dirty="0"/>
              <a:t>Stöd och omsorg</a:t>
            </a:r>
            <a:r>
              <a:rPr lang="sv-SE" dirty="0"/>
              <a:t>.</a:t>
            </a:r>
          </a:p>
        </p:txBody>
      </p:sp>
      <p:pic>
        <p:nvPicPr>
          <p:cNvPr id="11" name="Bildobjekt 10" descr="Meny uppifrån och ner, bygga och bo, gator och trafik, företag och arbete, kultur och fritid, stöd och omsorg, skola och förskola, kommun och politik.">
            <a:extLst>
              <a:ext uri="{FF2B5EF4-FFF2-40B4-BE49-F238E27FC236}">
                <a16:creationId xmlns:a16="http://schemas.microsoft.com/office/drawing/2014/main" id="{5FED8948-0AA2-43A0-A7A3-053E36649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7" y="1140636"/>
            <a:ext cx="6100836" cy="457672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2087FE4-7C71-4FBB-84A1-C9ABD8F4C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1179" y="2309592"/>
            <a:ext cx="1658927" cy="42496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9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50736A-69E6-4BDE-B9C6-92751211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659819" cy="753221"/>
          </a:xfrm>
        </p:spPr>
        <p:txBody>
          <a:bodyPr/>
          <a:lstStyle/>
          <a:p>
            <a:r>
              <a:rPr lang="sv-SE" dirty="0"/>
              <a:t>Underrubriker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65981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Under rubrikerna finns information om vad varje område innehåller.</a:t>
            </a:r>
          </a:p>
          <a:p>
            <a:r>
              <a:rPr lang="sv-SE" dirty="0"/>
              <a:t>Tryck på rubriken </a:t>
            </a:r>
            <a:r>
              <a:rPr lang="sv-SE" b="1" dirty="0"/>
              <a:t>Funktionsnedsättning</a:t>
            </a:r>
            <a:r>
              <a:rPr lang="sv-SE" dirty="0"/>
              <a:t>.</a:t>
            </a:r>
          </a:p>
        </p:txBody>
      </p:sp>
      <p:pic>
        <p:nvPicPr>
          <p:cNvPr id="8" name="Bildobjekt 7" descr="Rubriker för olika delar av stöd och omsorg i tre spalter. Längst upp i första spalten finns rubriken Funktionsnedsättning.">
            <a:extLst>
              <a:ext uri="{FF2B5EF4-FFF2-40B4-BE49-F238E27FC236}">
                <a16:creationId xmlns:a16="http://schemas.microsoft.com/office/drawing/2014/main" id="{E122122A-2816-4A54-B1B9-573B6360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74" y="1246751"/>
            <a:ext cx="6138645" cy="460509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E665554-D52E-4D1B-AE1C-8F8E6AD50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81383" y="3588152"/>
            <a:ext cx="1420764" cy="34465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295040-F3F6-432D-88C6-BF8E76A7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505"/>
            <a:ext cx="4157960" cy="1029580"/>
          </a:xfrm>
        </p:spPr>
        <p:txBody>
          <a:bodyPr>
            <a:normAutofit fontScale="90000"/>
          </a:bodyPr>
          <a:lstStyle/>
          <a:p>
            <a:r>
              <a:rPr lang="sv-SE" dirty="0"/>
              <a:t>Hitta</a:t>
            </a:r>
            <a:r>
              <a:rPr lang="sv-SE" baseline="0" dirty="0"/>
              <a:t> Träffpunkt </a:t>
            </a:r>
            <a:br>
              <a:rPr lang="sv-SE" baseline="0" dirty="0"/>
            </a:br>
            <a:r>
              <a:rPr lang="sv-SE" baseline="0" dirty="0"/>
              <a:t>steg 1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73497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Scrolla ner på sidan tills du hittar rubriken för </a:t>
            </a:r>
            <a:r>
              <a:rPr lang="sv-SE" b="1" dirty="0"/>
              <a:t>Arbete och daglig verksamhet</a:t>
            </a:r>
            <a:r>
              <a:rPr lang="sv-SE" dirty="0"/>
              <a:t>.</a:t>
            </a:r>
          </a:p>
          <a:p>
            <a:r>
              <a:rPr lang="sv-SE" dirty="0"/>
              <a:t>Tryck på rubriken</a:t>
            </a:r>
            <a:r>
              <a:rPr lang="sv-SE" b="1" dirty="0"/>
              <a:t> Träffpunkter och fritidsaktiviteter för dig med funktionsnedsättning</a:t>
            </a:r>
            <a:r>
              <a:rPr lang="sv-SE" dirty="0"/>
              <a:t>.</a:t>
            </a:r>
          </a:p>
        </p:txBody>
      </p:sp>
      <p:pic>
        <p:nvPicPr>
          <p:cNvPr id="10" name="Bildobjekt 9" descr="Huvudrubriker till höger på webbsidan i grå text med vit bakgrund. Klickbara underrubriker till höger på webbsidan i lila text.">
            <a:extLst>
              <a:ext uri="{FF2B5EF4-FFF2-40B4-BE49-F238E27FC236}">
                <a16:creationId xmlns:a16="http://schemas.microsoft.com/office/drawing/2014/main" id="{1C5D9B13-2E01-469C-9978-A3E0C0C0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60" y="1290295"/>
            <a:ext cx="6073321" cy="45560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F58EF90-75A6-4DDE-AC2C-09D9A31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2827" y="3285496"/>
            <a:ext cx="1630736" cy="98646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9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8A1257-75E5-4B36-95EA-7F8E00D1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908"/>
            <a:ext cx="4213947" cy="1052512"/>
          </a:xfrm>
        </p:spPr>
        <p:txBody>
          <a:bodyPr>
            <a:normAutofit fontScale="90000"/>
          </a:bodyPr>
          <a:lstStyle/>
          <a:p>
            <a:r>
              <a:rPr lang="sv-SE" dirty="0"/>
              <a:t>Hitta träffpunkt</a:t>
            </a:r>
            <a:r>
              <a:rPr lang="sv-SE" baseline="0" dirty="0"/>
              <a:t> </a:t>
            </a:r>
            <a:br>
              <a:rPr lang="sv-SE" baseline="0" dirty="0"/>
            </a:br>
            <a:r>
              <a:rPr lang="sv-SE" baseline="0" dirty="0"/>
              <a:t>steg 2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349523" cy="3542250"/>
          </a:xfrm>
        </p:spPr>
        <p:txBody>
          <a:bodyPr/>
          <a:lstStyle/>
          <a:p>
            <a:r>
              <a:rPr lang="sv-SE" dirty="0"/>
              <a:t>Scrolla ner på sidan och tryck på den Träffpunkt du önskar läsa mer om.</a:t>
            </a:r>
          </a:p>
        </p:txBody>
      </p:sp>
      <p:pic>
        <p:nvPicPr>
          <p:cNvPr id="7" name="Bildobjekt 6" descr="En menyrad visas och är klickbar på webbsidan.">
            <a:extLst>
              <a:ext uri="{FF2B5EF4-FFF2-40B4-BE49-F238E27FC236}">
                <a16:creationId xmlns:a16="http://schemas.microsoft.com/office/drawing/2014/main" id="{D26B4FB7-D5E8-4CC0-B0AB-19DA0D9FF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47" y="1260388"/>
            <a:ext cx="6301653" cy="47273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06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A60D7C3-3E34-4575-A9D4-F19876BE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158"/>
            <a:ext cx="2712869" cy="800753"/>
          </a:xfrm>
        </p:spPr>
        <p:txBody>
          <a:bodyPr/>
          <a:lstStyle/>
          <a:p>
            <a:r>
              <a:rPr lang="sv-SE" dirty="0"/>
              <a:t>Tinget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2712869" cy="3542250"/>
          </a:xfrm>
        </p:spPr>
        <p:txBody>
          <a:bodyPr/>
          <a:lstStyle/>
          <a:p>
            <a:r>
              <a:rPr lang="sv-SE" dirty="0"/>
              <a:t>Träffpunkt Tinget.</a:t>
            </a:r>
          </a:p>
        </p:txBody>
      </p:sp>
      <p:pic>
        <p:nvPicPr>
          <p:cNvPr id="5" name="Platshållare för innehåll 6" descr="Information om verksamheten.">
            <a:extLst>
              <a:ext uri="{FF2B5EF4-FFF2-40B4-BE49-F238E27FC236}">
                <a16:creationId xmlns:a16="http://schemas.microsoft.com/office/drawing/2014/main" id="{844B0FDF-1778-4E1D-BEEE-240C5EF3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69" y="1473130"/>
            <a:ext cx="8130917" cy="4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91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7846</TotalTime>
  <Words>336</Words>
  <Application>Microsoft Office PowerPoint</Application>
  <PresentationFormat>Bredbild</PresentationFormat>
  <Paragraphs>58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Source Sans Pro</vt:lpstr>
      <vt:lpstr>Source Sans Pro Semibold</vt:lpstr>
      <vt:lpstr>Calibri</vt:lpstr>
      <vt:lpstr>Arial</vt:lpstr>
      <vt:lpstr>Tema Uppsala</vt:lpstr>
      <vt:lpstr>Träffpunkter</vt:lpstr>
      <vt:lpstr>Öppna webbläsaren</vt:lpstr>
      <vt:lpstr>Adressfältet</vt:lpstr>
      <vt:lpstr>Startsidan</vt:lpstr>
      <vt:lpstr>Sök</vt:lpstr>
      <vt:lpstr>Underrubriker </vt:lpstr>
      <vt:lpstr>Hitta Träffpunkt  steg 1</vt:lpstr>
      <vt:lpstr>Hitta träffpunkt  steg 2</vt:lpstr>
      <vt:lpstr>Tinget</vt:lpstr>
      <vt:lpstr>Vänkretsen</vt:lpstr>
      <vt:lpstr>Ymer</vt:lpstr>
      <vt:lpstr>PowerPoint-presentation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97</cp:revision>
  <cp:lastPrinted>2016-04-19T07:45:19Z</cp:lastPrinted>
  <dcterms:created xsi:type="dcterms:W3CDTF">2018-06-29T08:36:21Z</dcterms:created>
  <dcterms:modified xsi:type="dcterms:W3CDTF">2022-03-30T10:43:20Z</dcterms:modified>
</cp:coreProperties>
</file>