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0"/>
  </p:notesMasterIdLst>
  <p:sldIdLst>
    <p:sldId id="385" r:id="rId2"/>
    <p:sldId id="398" r:id="rId3"/>
    <p:sldId id="396" r:id="rId4"/>
    <p:sldId id="388" r:id="rId5"/>
    <p:sldId id="392" r:id="rId6"/>
    <p:sldId id="391" r:id="rId7"/>
    <p:sldId id="399" r:id="rId8"/>
    <p:sldId id="387" r:id="rId9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5C"/>
    <a:srgbClr val="A6CF38"/>
    <a:srgbClr val="45005C"/>
    <a:srgbClr val="FF3D9C"/>
    <a:srgbClr val="262262"/>
    <a:srgbClr val="199CD9"/>
    <a:srgbClr val="456024"/>
    <a:srgbClr val="20305C"/>
    <a:srgbClr val="FEDD00"/>
    <a:srgbClr val="1C9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2021-02-04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finns olika webbläsare till dator, surfplatta och mobiltelefon.</a:t>
            </a:r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Safari, Internet Explorer, Mozilla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Firefox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Google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Chrome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och Microsoft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Edge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är några exempel på webbläsare.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043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Enter, eller retur, som knappen ibland kallas finns på tangentbordet.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13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grön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3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BE707-A281-4675-A470-77ACDB7DD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Synpunkter och klagomål till Uppsala kommun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5EF37-952E-40D1-BD39-43AF69DBEE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Funk-IT Lyftet</a:t>
            </a:r>
          </a:p>
        </p:txBody>
      </p:sp>
    </p:spTree>
    <p:extLst>
      <p:ext uri="{BB962C8B-B14F-4D97-AF65-F5344CB8AC3E}">
        <p14:creationId xmlns:p14="http://schemas.microsoft.com/office/powerpoint/2010/main" val="195731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13A5E-3B22-4632-BC7A-12CC28E1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Tryck på webbläsaren för att komma ut på internet.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091" y="1713390"/>
            <a:ext cx="6161709" cy="4306879"/>
          </a:xfrm>
        </p:spPr>
      </p:pic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0BA978DA-0614-4B69-B58E-F2E9DC24F63A}"/>
              </a:ext>
            </a:extLst>
          </p:cNvPr>
          <p:cNvCxnSpPr>
            <a:cxnSpLocks/>
          </p:cNvCxnSpPr>
          <p:nvPr/>
        </p:nvCxnSpPr>
        <p:spPr>
          <a:xfrm>
            <a:off x="4472129" y="4206178"/>
            <a:ext cx="3247742" cy="151992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97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11B42B8-5AA9-412C-86ED-0E9C1801F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968" y="1748901"/>
            <a:ext cx="6212028" cy="4322891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13A5E-3B22-4632-BC7A-12CC28E11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5029200" cy="3542250"/>
          </a:xfrm>
        </p:spPr>
        <p:txBody>
          <a:bodyPr/>
          <a:lstStyle/>
          <a:p>
            <a:r>
              <a:rPr lang="sv-SE" dirty="0"/>
              <a:t>Skriv in uppsala.se i adressfältet, tryck </a:t>
            </a:r>
            <a:r>
              <a:rPr lang="sv-SE" b="1" dirty="0"/>
              <a:t>Enter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0894C08A-2DF9-4ED8-B480-B1A1696398E7}"/>
              </a:ext>
            </a:extLst>
          </p:cNvPr>
          <p:cNvCxnSpPr>
            <a:cxnSpLocks/>
          </p:cNvCxnSpPr>
          <p:nvPr/>
        </p:nvCxnSpPr>
        <p:spPr>
          <a:xfrm flipV="1">
            <a:off x="5149049" y="2309592"/>
            <a:ext cx="1331650" cy="247178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73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13A5E-3B22-4632-BC7A-12CC28E11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5013960" cy="3542250"/>
          </a:xfrm>
        </p:spPr>
        <p:txBody>
          <a:bodyPr/>
          <a:lstStyle/>
          <a:p>
            <a:r>
              <a:rPr lang="sv-SE" dirty="0"/>
              <a:t>Du ser nu Uppsala kommuns startsida.</a:t>
            </a:r>
          </a:p>
          <a:p>
            <a:r>
              <a:rPr lang="sv-SE" dirty="0"/>
              <a:t>I övre högra hörnet står det: </a:t>
            </a:r>
            <a:r>
              <a:rPr lang="sv-SE" b="1" dirty="0"/>
              <a:t>Vad söker du idag?</a:t>
            </a:r>
            <a:endParaRPr lang="sv-SE" dirty="0"/>
          </a:p>
          <a:p>
            <a:br>
              <a:rPr lang="sv-SE" dirty="0"/>
            </a:br>
            <a:r>
              <a:rPr lang="sv-SE" dirty="0"/>
              <a:t>Skriv ordet </a:t>
            </a:r>
            <a:r>
              <a:rPr lang="sv-SE" b="1" dirty="0"/>
              <a:t>Klagomål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F6C2AD4-34C9-44E0-841F-512CE0178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309" y="1882067"/>
            <a:ext cx="6752618" cy="3542250"/>
          </a:xfrm>
          <a:prstGeom prst="rect">
            <a:avLst/>
          </a:prstGeom>
        </p:spPr>
      </p:pic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0368EA01-531D-4B88-A013-B54952B2F6A6}"/>
              </a:ext>
            </a:extLst>
          </p:cNvPr>
          <p:cNvCxnSpPr>
            <a:cxnSpLocks/>
          </p:cNvCxnSpPr>
          <p:nvPr/>
        </p:nvCxnSpPr>
        <p:spPr>
          <a:xfrm>
            <a:off x="9160727" y="1535837"/>
            <a:ext cx="1371600" cy="880287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6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13A5E-3B22-4632-BC7A-12CC28E11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5013960" cy="3542250"/>
          </a:xfrm>
        </p:spPr>
        <p:txBody>
          <a:bodyPr/>
          <a:lstStyle/>
          <a:p>
            <a:r>
              <a:rPr lang="sv-SE" dirty="0"/>
              <a:t>En lista med de olika verksamheterna inom Uppsala kommun syns nu. </a:t>
            </a:r>
          </a:p>
          <a:p>
            <a:r>
              <a:rPr lang="sv-SE" dirty="0"/>
              <a:t>Tryck på den verksamhet du vill vända dig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E6E0D1E-03F4-4476-8174-13F77FD4D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160" y="1216241"/>
            <a:ext cx="4921189" cy="514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6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13A5E-3B22-4632-BC7A-12CC28E11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9592"/>
            <a:ext cx="5074920" cy="3542250"/>
          </a:xfrm>
        </p:spPr>
        <p:txBody>
          <a:bodyPr/>
          <a:lstStyle/>
          <a:p>
            <a:r>
              <a:rPr lang="sv-SE" dirty="0"/>
              <a:t>Här finns olika alternativ hur du kontaktar verksamheten.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Telefon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E-post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Besöksadress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Synpunktsformulär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88FC0A-986A-439C-B88F-3CB5A5D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6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854246E-05B3-403B-A230-6DB1E62A3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574" y="999985"/>
            <a:ext cx="4704566" cy="535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9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Funk-IT Lyftet är ett samarbete mellan: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2357120"/>
            <a:ext cx="5552769" cy="3494721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Post- och Telestyrelsen</a:t>
            </a:r>
          </a:p>
          <a:p>
            <a:r>
              <a:rPr lang="sv-SE" dirty="0"/>
              <a:t>Uppsala kommun, Omsorgsförvaltningen, Socialpsykiatrin och Arbete och bostad</a:t>
            </a:r>
          </a:p>
          <a:p>
            <a:r>
              <a:rPr lang="sv-SE" dirty="0"/>
              <a:t>TIF- Träffpunkternas intresseförening</a:t>
            </a:r>
          </a:p>
          <a:p>
            <a:r>
              <a:rPr lang="sv-SE" dirty="0"/>
              <a:t>Brukarrådet- Arbete och bostad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191" y="2357754"/>
            <a:ext cx="3494087" cy="3494087"/>
          </a:xfrm>
        </p:spPr>
      </p:pic>
    </p:spTree>
    <p:extLst>
      <p:ext uri="{BB962C8B-B14F-4D97-AF65-F5344CB8AC3E}">
        <p14:creationId xmlns:p14="http://schemas.microsoft.com/office/powerpoint/2010/main" val="24027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"/>
    </mc:Choice>
    <mc:Fallback xmlns="">
      <p:transition spd="slow" advTm="73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_test" id="{20006E43-AE3B-48BD-8908-4EDAA3AA6467}" vid="{DF88D2F6-53D6-4C55-9642-7639FA4886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7574</TotalTime>
  <Words>166</Words>
  <Application>Microsoft Office PowerPoint</Application>
  <PresentationFormat>Bredbild</PresentationFormat>
  <Paragraphs>31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Source Sans Pro</vt:lpstr>
      <vt:lpstr>Source Sans Pro Semibold</vt:lpstr>
      <vt:lpstr>Tema Uppsala</vt:lpstr>
      <vt:lpstr>Synpunkter och klagomål till Uppsala kommun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Funk-IT Lyftet är ett samarbete mellan: </vt:lpstr>
      <vt:lpstr>PowerPoint-presentation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Jennie (Vision)</dc:creator>
  <cp:lastModifiedBy>Davidsson Niclas</cp:lastModifiedBy>
  <cp:revision>86</cp:revision>
  <cp:lastPrinted>2016-04-19T07:45:19Z</cp:lastPrinted>
  <dcterms:created xsi:type="dcterms:W3CDTF">2018-06-29T08:36:21Z</dcterms:created>
  <dcterms:modified xsi:type="dcterms:W3CDTF">2021-02-04T16:52:54Z</dcterms:modified>
</cp:coreProperties>
</file>