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</p:sldMasterIdLst>
  <p:notesMasterIdLst>
    <p:notesMasterId r:id="rId10"/>
  </p:notesMasterIdLst>
  <p:sldIdLst>
    <p:sldId id="385" r:id="rId2"/>
    <p:sldId id="398" r:id="rId3"/>
    <p:sldId id="396" r:id="rId4"/>
    <p:sldId id="388" r:id="rId5"/>
    <p:sldId id="392" r:id="rId6"/>
    <p:sldId id="391" r:id="rId7"/>
    <p:sldId id="399" r:id="rId8"/>
    <p:sldId id="387" r:id="rId9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5C"/>
    <a:srgbClr val="A6CF38"/>
    <a:srgbClr val="45005C"/>
    <a:srgbClr val="FF3D9C"/>
    <a:srgbClr val="262262"/>
    <a:srgbClr val="199CD9"/>
    <a:srgbClr val="456024"/>
    <a:srgbClr val="20305C"/>
    <a:srgbClr val="FEDD00"/>
    <a:srgbClr val="1C9C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14" autoAdjust="0"/>
  </p:normalViewPr>
  <p:slideViewPr>
    <p:cSldViewPr snapToGrid="0">
      <p:cViewPr varScale="1">
        <p:scale>
          <a:sx n="108" d="100"/>
          <a:sy n="108" d="100"/>
        </p:scale>
        <p:origin x="71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51B1A-607C-4CFA-89EC-F8CC3C816118}" type="datetimeFigureOut">
              <a:rPr lang="sv-SE" smtClean="0"/>
              <a:t>2021-02-04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BC01-6843-4605-B090-3EA872172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69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finns olika webbläsare till dator, surfplatta och mobiltelefon.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Safari, Internet Explorer, Mozilla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Firefox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Google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Chrome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och Microsoft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Edge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är några exempel på webbläsare.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0430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Enter, eller retur, som knappen ibland kallas finns på tangentbordet.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136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_grön">
    <p:bg>
      <p:bgPr>
        <a:solidFill>
          <a:srgbClr val="0055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A1742BB7-34A3-4595-9362-B59D8B0AA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13AFAC1C-44E0-4894-84F3-D0259B6A9B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978" y="169757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rgbClr val="A6CF38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0F641A72-8DD5-4A24-88E9-4E68B956C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397494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B4C2D811-DBB8-4967-8307-4F04CC10BD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32986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44C03BEE-69FC-4395-A685-7FA5CE9C02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472004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158095394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995679"/>
            <a:ext cx="9371646" cy="1255857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309592"/>
            <a:ext cx="9371646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skriva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971791"/>
            <a:ext cx="9371646" cy="1279746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357120"/>
            <a:ext cx="4541874" cy="3494721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357120"/>
            <a:ext cx="4541874" cy="3494721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1039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">
    <p:bg>
      <p:bgPr>
        <a:solidFill>
          <a:srgbClr val="0055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BDCDAAA-750D-42AA-98E5-8271C45780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2799875D-D8A9-4841-8D7E-A35C501517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rgbClr val="A6CF38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0776DC2C-AFFD-4118-AF33-ABB7FB720F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402349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58615" y="0"/>
            <a:ext cx="408099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95709"/>
            <a:ext cx="6529039" cy="1380947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6529039" cy="3542250"/>
          </a:xfrm>
        </p:spPr>
        <p:txBody>
          <a:bodyPr/>
          <a:lstStyle>
            <a:lvl1pPr marL="0" indent="0">
              <a:buNone/>
              <a:defRPr sz="2400">
                <a:latin typeface="Source Sans Pro" panose="020B0503030403020204" pitchFamily="34" charset="0"/>
              </a:defRPr>
            </a:lvl1pPr>
            <a:lvl2pPr>
              <a:defRPr sz="2000">
                <a:latin typeface="Source Sans Pro" panose="020B0503030403020204" pitchFamily="34" charset="0"/>
              </a:defRPr>
            </a:lvl2pPr>
            <a:lvl3pPr>
              <a:defRPr sz="1800"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7A8CB7-9EA9-405B-9ECF-57257BC613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0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3" cy="4723492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28911"/>
            <a:ext cx="3827745" cy="1433232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solidFill>
            <a:srgbClr val="0055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099BE6B-7AFC-4461-ACF5-D64108E58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7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rgbClr val="0055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224833"/>
            <a:ext cx="7774172" cy="717553"/>
          </a:xfrm>
        </p:spPr>
        <p:txBody>
          <a:bodyPr anchor="b" anchorCtr="0">
            <a:normAutofit/>
          </a:bodyPr>
          <a:lstStyle>
            <a:lvl1pPr>
              <a:defRPr sz="3200" spc="-150" baseline="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51D4C7A-8179-41C9-8075-7E07771269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951470"/>
            <a:ext cx="9167037" cy="5268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405207A-686B-4280-A519-BF69BE0D4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3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sbild">
    <p:bg>
      <p:bgPr>
        <a:solidFill>
          <a:srgbClr val="0055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5B88CC4-EE60-49E6-9BAA-C69AF81606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53" y="2683688"/>
            <a:ext cx="3467493" cy="14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7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8"/>
            <a:ext cx="9371646" cy="11215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306319"/>
            <a:ext cx="9371646" cy="387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79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878" r:id="rId2"/>
    <p:sldLayoutId id="2147483704" r:id="rId3"/>
    <p:sldLayoutId id="2147483659" r:id="rId4"/>
    <p:sldLayoutId id="2147483714" r:id="rId5"/>
    <p:sldLayoutId id="2147483718" r:id="rId6"/>
    <p:sldLayoutId id="2147483722" r:id="rId7"/>
    <p:sldLayoutId id="2147483724" r:id="rId8"/>
    <p:sldLayoutId id="2147483874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3"/>
          </a:solidFill>
          <a:latin typeface="Source Sans Pro Semibold" panose="020B06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5BE707-A281-4675-A470-77ACDB7DDB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Synpunkter och klagomål till Uppsala kommun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95EF37-952E-40D1-BD39-43AF69DBEE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Funk-IT Lyftet</a:t>
            </a:r>
          </a:p>
        </p:txBody>
      </p:sp>
    </p:spTree>
    <p:extLst>
      <p:ext uri="{BB962C8B-B14F-4D97-AF65-F5344CB8AC3E}">
        <p14:creationId xmlns:p14="http://schemas.microsoft.com/office/powerpoint/2010/main" val="195731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313A5E-3B22-4632-BC7A-12CC28E11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Tryck på webbläsaren för att komma ut på internet.</a:t>
            </a:r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88FC0A-986A-439C-B88F-3CB5A5D9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2</a:t>
            </a:fld>
            <a:endParaRPr lang="sv-SE"/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091" y="1713390"/>
            <a:ext cx="6161709" cy="4306879"/>
          </a:xfrm>
        </p:spPr>
      </p:pic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0BA978DA-0614-4B69-B58E-F2E9DC24F63A}"/>
              </a:ext>
            </a:extLst>
          </p:cNvPr>
          <p:cNvCxnSpPr>
            <a:cxnSpLocks/>
          </p:cNvCxnSpPr>
          <p:nvPr/>
        </p:nvCxnSpPr>
        <p:spPr>
          <a:xfrm>
            <a:off x="4472129" y="4206178"/>
            <a:ext cx="3247742" cy="1519920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97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11B42B8-5AA9-412C-86ED-0E9C1801F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3968" y="1748901"/>
            <a:ext cx="6212028" cy="4322891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313A5E-3B22-4632-BC7A-12CC28E11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9592"/>
            <a:ext cx="5029200" cy="3542250"/>
          </a:xfrm>
        </p:spPr>
        <p:txBody>
          <a:bodyPr/>
          <a:lstStyle/>
          <a:p>
            <a:r>
              <a:rPr lang="sv-SE" dirty="0"/>
              <a:t>Skriv in uppsala.se i adressfältet, tryck </a:t>
            </a:r>
            <a:r>
              <a:rPr lang="sv-SE" b="1" dirty="0"/>
              <a:t>Enter</a:t>
            </a:r>
            <a:r>
              <a:rPr lang="sv-SE" dirty="0"/>
              <a:t>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88FC0A-986A-439C-B88F-3CB5A5D9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3</a:t>
            </a:fld>
            <a:endParaRPr lang="sv-SE"/>
          </a:p>
        </p:txBody>
      </p: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0894C08A-2DF9-4ED8-B480-B1A1696398E7}"/>
              </a:ext>
            </a:extLst>
          </p:cNvPr>
          <p:cNvCxnSpPr>
            <a:cxnSpLocks/>
          </p:cNvCxnSpPr>
          <p:nvPr/>
        </p:nvCxnSpPr>
        <p:spPr>
          <a:xfrm flipV="1">
            <a:off x="5149049" y="2309592"/>
            <a:ext cx="1331650" cy="247178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73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313A5E-3B22-4632-BC7A-12CC28E11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9592"/>
            <a:ext cx="5013960" cy="3542250"/>
          </a:xfrm>
        </p:spPr>
        <p:txBody>
          <a:bodyPr/>
          <a:lstStyle/>
          <a:p>
            <a:r>
              <a:rPr lang="sv-SE" dirty="0"/>
              <a:t>Du ser nu Uppsala kommuns startsida.</a:t>
            </a:r>
          </a:p>
          <a:p>
            <a:r>
              <a:rPr lang="sv-SE" dirty="0"/>
              <a:t>I övre högra hörnet står det: </a:t>
            </a:r>
            <a:r>
              <a:rPr lang="sv-SE" b="1" dirty="0"/>
              <a:t>Vad söker du idag?</a:t>
            </a:r>
            <a:endParaRPr lang="sv-SE" dirty="0"/>
          </a:p>
          <a:p>
            <a:br>
              <a:rPr lang="sv-SE" dirty="0"/>
            </a:br>
            <a:r>
              <a:rPr lang="sv-SE" dirty="0"/>
              <a:t>Skriv ordet </a:t>
            </a:r>
            <a:r>
              <a:rPr lang="sv-SE" b="1" dirty="0"/>
              <a:t>Klagomål</a:t>
            </a:r>
            <a:r>
              <a:rPr lang="sv-SE" dirty="0"/>
              <a:t>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88FC0A-986A-439C-B88F-3CB5A5D9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4</a:t>
            </a:fld>
            <a:endParaRPr lang="sv-SE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4F6C2AD4-34C9-44E0-841F-512CE0178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309" y="1882067"/>
            <a:ext cx="6752618" cy="3542250"/>
          </a:xfrm>
          <a:prstGeom prst="rect">
            <a:avLst/>
          </a:prstGeom>
        </p:spPr>
      </p:pic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0368EA01-531D-4B88-A013-B54952B2F6A6}"/>
              </a:ext>
            </a:extLst>
          </p:cNvPr>
          <p:cNvCxnSpPr>
            <a:cxnSpLocks/>
          </p:cNvCxnSpPr>
          <p:nvPr/>
        </p:nvCxnSpPr>
        <p:spPr>
          <a:xfrm>
            <a:off x="9160727" y="1535837"/>
            <a:ext cx="1371600" cy="880287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69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313A5E-3B22-4632-BC7A-12CC28E11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9592"/>
            <a:ext cx="5013960" cy="3542250"/>
          </a:xfrm>
        </p:spPr>
        <p:txBody>
          <a:bodyPr/>
          <a:lstStyle/>
          <a:p>
            <a:r>
              <a:rPr lang="sv-SE" dirty="0"/>
              <a:t>En lista med de olika verksamheterna inom Uppsala kommun syns nu. </a:t>
            </a:r>
          </a:p>
          <a:p>
            <a:r>
              <a:rPr lang="sv-SE" dirty="0"/>
              <a:t>Tryck på den verksamhet du vill vända dig till.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88FC0A-986A-439C-B88F-3CB5A5D9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5</a:t>
            </a:fld>
            <a:endParaRPr lang="sv-SE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4E6E0D1E-03F4-4476-8174-13F77FD4D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2160" y="1216241"/>
            <a:ext cx="4921189" cy="514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96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313A5E-3B22-4632-BC7A-12CC28E11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9592"/>
            <a:ext cx="5074920" cy="3542250"/>
          </a:xfrm>
        </p:spPr>
        <p:txBody>
          <a:bodyPr/>
          <a:lstStyle/>
          <a:p>
            <a:r>
              <a:rPr lang="sv-SE" dirty="0"/>
              <a:t>Här finns olika alternativ hur du kontaktar verksamheten.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Telefon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E-post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Besöksadress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Synpunktsformulär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88FC0A-986A-439C-B88F-3CB5A5D9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6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854246E-05B3-403B-A230-6DB1E62A3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5574" y="999985"/>
            <a:ext cx="4704566" cy="535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93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Funk-IT Lyftet är ett samarbete mellan: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199" y="2357120"/>
            <a:ext cx="5552769" cy="3494721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Post- och Telestyrelsen</a:t>
            </a:r>
          </a:p>
          <a:p>
            <a:r>
              <a:rPr lang="sv-SE" dirty="0"/>
              <a:t>Uppsala kommun, Omsorgsförvaltningen, Socialpsykiatrin och Arbete och bostad</a:t>
            </a:r>
          </a:p>
          <a:p>
            <a:r>
              <a:rPr lang="sv-SE" dirty="0"/>
              <a:t>TIF- Träffpunkternas intresseförening</a:t>
            </a:r>
          </a:p>
          <a:p>
            <a:r>
              <a:rPr lang="sv-SE" dirty="0"/>
              <a:t>Brukarrådet- Arbete och bostad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7</a:t>
            </a:fld>
            <a:endParaRPr lang="sv-SE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191" y="2357754"/>
            <a:ext cx="3494087" cy="3494087"/>
          </a:xfrm>
        </p:spPr>
      </p:pic>
    </p:spTree>
    <p:extLst>
      <p:ext uri="{BB962C8B-B14F-4D97-AF65-F5344CB8AC3E}">
        <p14:creationId xmlns:p14="http://schemas.microsoft.com/office/powerpoint/2010/main" val="240277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5"/>
    </mc:Choice>
    <mc:Fallback xmlns="">
      <p:transition spd="slow" advTm="73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179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Uppsala">
  <a:themeElements>
    <a:clrScheme name="Uppsala kommun_Office_färger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252E6F"/>
      </a:accent1>
      <a:accent2>
        <a:srgbClr val="1C9CD9"/>
      </a:accent2>
      <a:accent3>
        <a:srgbClr val="008A01"/>
      </a:accent3>
      <a:accent4>
        <a:srgbClr val="A6CF38"/>
      </a:accent4>
      <a:accent5>
        <a:srgbClr val="841072"/>
      </a:accent5>
      <a:accent6>
        <a:srgbClr val="FF3D9C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9_blå_test" id="{20006E43-AE3B-48BD-8908-4EDAA3AA6467}" vid="{DF88D2F6-53D6-4C55-9642-7639FA4886E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7574</TotalTime>
  <Words>166</Words>
  <Application>Microsoft Office PowerPoint</Application>
  <PresentationFormat>Bredbild</PresentationFormat>
  <Paragraphs>31</Paragraphs>
  <Slides>8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Source Sans Pro</vt:lpstr>
      <vt:lpstr>Source Sans Pro Semibold</vt:lpstr>
      <vt:lpstr>Tema Uppsala</vt:lpstr>
      <vt:lpstr>Synpunkter och klagomål till Uppsala kommun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Funk-IT Lyftet är ett samarbete mellan: </vt:lpstr>
      <vt:lpstr>PowerPoint-presentation</vt:lpstr>
    </vt:vector>
  </TitlesOfParts>
  <Company>Uppsala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Eriksson Jennie (Vision)</dc:creator>
  <cp:lastModifiedBy>Davidsson Niclas</cp:lastModifiedBy>
  <cp:revision>86</cp:revision>
  <cp:lastPrinted>2016-04-19T07:45:19Z</cp:lastPrinted>
  <dcterms:created xsi:type="dcterms:W3CDTF">2018-06-29T08:36:21Z</dcterms:created>
  <dcterms:modified xsi:type="dcterms:W3CDTF">2021-02-04T16:52:54Z</dcterms:modified>
</cp:coreProperties>
</file>