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20"/>
  </p:notesMasterIdLst>
  <p:sldIdLst>
    <p:sldId id="385" r:id="rId2"/>
    <p:sldId id="390" r:id="rId3"/>
    <p:sldId id="391" r:id="rId4"/>
    <p:sldId id="403" r:id="rId5"/>
    <p:sldId id="392" r:id="rId6"/>
    <p:sldId id="404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6" r:id="rId17"/>
    <p:sldId id="405" r:id="rId18"/>
    <p:sldId id="387" r:id="rId19"/>
  </p:sldIdLst>
  <p:sldSz cx="12192000" cy="6858000"/>
  <p:notesSz cx="6794500" cy="9931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ource Sans Pro" panose="020B0503030403020204" pitchFamily="34" charset="0"/>
      <p:regular r:id="rId25"/>
      <p:bold r:id="rId26"/>
      <p:italic r:id="rId27"/>
      <p:boldItalic r:id="rId28"/>
    </p:embeddedFont>
    <p:embeddedFont>
      <p:font typeface="Source Sans Pro Semibold" panose="020B0603030403020204" pitchFamily="34" charset="0"/>
      <p:bold r:id="rId29"/>
      <p:boldItalic r:id="rId30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8" autoAdjust="0"/>
    <p:restoredTop sz="86435" autoAdjust="0"/>
  </p:normalViewPr>
  <p:slideViewPr>
    <p:cSldViewPr snapToGrid="0">
      <p:cViewPr>
        <p:scale>
          <a:sx n="120" d="100"/>
          <a:sy n="120" d="100"/>
        </p:scale>
        <p:origin x="84" y="4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2022-06-16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902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359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978" y="784927"/>
            <a:ext cx="8206597" cy="2971983"/>
          </a:xfrm>
        </p:spPr>
        <p:txBody>
          <a:bodyPr/>
          <a:lstStyle/>
          <a:p>
            <a:r>
              <a:rPr lang="sv-SE" dirty="0"/>
              <a:t>Alarm eller väckarklocka på din iPhone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3CCC29A-6D9F-42DD-87AD-F2E4A20986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8" y="4776134"/>
            <a:ext cx="8182867" cy="320622"/>
          </a:xfrm>
        </p:spPr>
        <p:txBody>
          <a:bodyPr/>
          <a:lstStyle/>
          <a:p>
            <a:r>
              <a:rPr lang="sv-SE" dirty="0"/>
              <a:t>16 juni 2022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987E2ED-5C5E-4976-9E43-E28A6C4E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887912" cy="818909"/>
          </a:xfrm>
        </p:spPr>
        <p:txBody>
          <a:bodyPr/>
          <a:lstStyle/>
          <a:p>
            <a:r>
              <a:rPr lang="sv-SE" dirty="0"/>
              <a:t>Flera alarm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887912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Vill du har flera alarm, gör samma sak igen genom att trycka på </a:t>
            </a:r>
            <a:r>
              <a:rPr lang="sv-SE" b="1" dirty="0">
                <a:ea typeface="Source Sans Pro" panose="020B0503030403020204" pitchFamily="34" charset="0"/>
              </a:rPr>
              <a:t>+ tecknet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6" name="Platshållare för innehåll 4" descr="Plus tecket i orange text finns längst upp till höger i appen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8960"/>
            <a:ext cx="3136777" cy="5787390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325F6F0E-4A84-4A65-8A73-DB572D996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232777" y="996694"/>
            <a:ext cx="722881" cy="67799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574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11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E7124-73FE-43F5-85C7-D2020E3C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939283" cy="818909"/>
          </a:xfrm>
        </p:spPr>
        <p:txBody>
          <a:bodyPr/>
          <a:lstStyle/>
          <a:p>
            <a:r>
              <a:rPr lang="sv-SE" dirty="0"/>
              <a:t>Stänga av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939283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Vill du stänga av ett alarm, dra då den gröna knappen åt vänster.</a:t>
            </a:r>
            <a:endParaRPr lang="sv-SE" dirty="0"/>
          </a:p>
        </p:txBody>
      </p:sp>
      <p:pic>
        <p:nvPicPr>
          <p:cNvPr id="6" name="Platshållare för innehåll 4" descr="Gröna knappen finns till höger om tiden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79120"/>
            <a:ext cx="3179868" cy="5777230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FAADBB36-F45F-4813-9847-0FEC143F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376515" y="1561572"/>
            <a:ext cx="1082577" cy="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07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2E80096-6989-4781-B3C0-4C683D497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55409"/>
          </a:xfrm>
        </p:spPr>
        <p:txBody>
          <a:bodyPr/>
          <a:lstStyle/>
          <a:p>
            <a:r>
              <a:rPr lang="sv-SE" dirty="0"/>
              <a:t>Avstängt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Nu är alarmet är avstängt.</a:t>
            </a:r>
          </a:p>
        </p:txBody>
      </p:sp>
      <p:pic>
        <p:nvPicPr>
          <p:cNvPr id="6" name="Platshållare för innehåll 5" descr="Tiden i grå text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8320"/>
            <a:ext cx="3212387" cy="5740400"/>
          </a:xfrm>
        </p:spPr>
      </p:pic>
    </p:spTree>
    <p:extLst>
      <p:ext uri="{BB962C8B-B14F-4D97-AF65-F5344CB8AC3E}">
        <p14:creationId xmlns:p14="http://schemas.microsoft.com/office/powerpoint/2010/main" val="407686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F482E13-F494-4FC6-8443-21BC8AB6B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959831" cy="844309"/>
          </a:xfrm>
        </p:spPr>
        <p:txBody>
          <a:bodyPr/>
          <a:lstStyle/>
          <a:p>
            <a:r>
              <a:rPr lang="sv-SE" dirty="0"/>
              <a:t>Ändra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959831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Du kan ändra din larm tid eller vilka dagar det ska larma genom att trycka på </a:t>
            </a:r>
            <a:r>
              <a:rPr lang="sv-SE" b="1" dirty="0">
                <a:ea typeface="Source Sans Pro" panose="020B0503030403020204" pitchFamily="34" charset="0"/>
              </a:rPr>
              <a:t>Ändra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6" name="Platshållare för innehåll 4" descr="Ändra i orange text längst upp i vänster hörn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6169"/>
            <a:ext cx="2924278" cy="5225662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151CBA09-C46C-431C-B916-04CB869AE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496508" y="1205606"/>
            <a:ext cx="1659808" cy="176200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839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26997E3-79B1-4DBF-A827-79DA8F17E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011202" cy="857009"/>
          </a:xfrm>
        </p:spPr>
        <p:txBody>
          <a:bodyPr/>
          <a:lstStyle/>
          <a:p>
            <a:r>
              <a:rPr lang="sv-SE" dirty="0"/>
              <a:t>Tiden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1" y="2357120"/>
            <a:ext cx="4011202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Tryck på tiden du ska ändra.</a:t>
            </a:r>
          </a:p>
        </p:txBody>
      </p:sp>
      <p:pic>
        <p:nvPicPr>
          <p:cNvPr id="6" name="Platshållare för innehåll 4" descr="Digital tid tidigaste tiden överst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0" y="599440"/>
            <a:ext cx="3161815" cy="5756910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084DCB96-7CEE-4272-81E4-A4D5E2ACE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033639" y="1713390"/>
            <a:ext cx="2343705" cy="66571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44395B-276D-477E-B4D0-9528BF002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939283" cy="713171"/>
          </a:xfrm>
        </p:spPr>
        <p:txBody>
          <a:bodyPr/>
          <a:lstStyle/>
          <a:p>
            <a:r>
              <a:rPr lang="sv-SE" dirty="0"/>
              <a:t>Spara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939283" cy="349472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Ändra det som behövs och tryck på </a:t>
            </a:r>
            <a:r>
              <a:rPr lang="sv-SE" b="1" dirty="0">
                <a:ea typeface="Source Sans Pro" panose="020B0503030403020204" pitchFamily="34" charset="0"/>
              </a:rPr>
              <a:t>Spara </a:t>
            </a:r>
            <a:r>
              <a:rPr lang="sv-SE" dirty="0">
                <a:ea typeface="Source Sans Pro" panose="020B0503030403020204" pitchFamily="34" charset="0"/>
              </a:rPr>
              <a:t>när du är klar.</a:t>
            </a:r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B6A5623C-7784-4089-A792-E08F676D2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863364" y="1549651"/>
            <a:ext cx="942529" cy="644877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latshållare för innehåll 8" descr="Spara i orange text uppe till höger i appen.">
            <a:extLst>
              <a:ext uri="{FF2B5EF4-FFF2-40B4-BE49-F238E27FC236}">
                <a16:creationId xmlns:a16="http://schemas.microsoft.com/office/drawing/2014/main" id="{594FFCA3-6FAC-4868-A6BD-75968B2D428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67890"/>
            <a:ext cx="2767364" cy="4922220"/>
          </a:xfrm>
        </p:spPr>
      </p:pic>
    </p:spTree>
    <p:extLst>
      <p:ext uri="{BB962C8B-B14F-4D97-AF65-F5344CB8AC3E}">
        <p14:creationId xmlns:p14="http://schemas.microsoft.com/office/powerpoint/2010/main" val="3094835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7ED8C9-BEBD-4A89-AF8F-76CCD5F31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06905"/>
          </a:xfrm>
        </p:spPr>
        <p:txBody>
          <a:bodyPr/>
          <a:lstStyle/>
          <a:p>
            <a:r>
              <a:rPr lang="sv-SE" dirty="0"/>
              <a:t>Radera alarm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D87F93-9761-4119-9A85-F4350928D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Du kan också radera ditt alarm genom att trycka på </a:t>
            </a:r>
            <a:r>
              <a:rPr lang="sv-SE" b="1" dirty="0">
                <a:ea typeface="Source Sans Pro" panose="020B0503030403020204" pitchFamily="34" charset="0"/>
              </a:rPr>
              <a:t>Radera alarm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9B898F0-F9D5-49CB-A425-0B6C32FB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16</a:t>
            </a:fld>
            <a:endParaRPr lang="sv-SE"/>
          </a:p>
        </p:txBody>
      </p:sp>
      <p:pic>
        <p:nvPicPr>
          <p:cNvPr id="9" name="Platshållare för innehåll 8" descr="Radera alarm i röd text längst ner i appen.">
            <a:extLst>
              <a:ext uri="{FF2B5EF4-FFF2-40B4-BE49-F238E27FC236}">
                <a16:creationId xmlns:a16="http://schemas.microsoft.com/office/drawing/2014/main" id="{6968E5F3-DB8F-416D-97EA-AE9C8BA8DA9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67890"/>
            <a:ext cx="2767364" cy="4922220"/>
          </a:xfrm>
        </p:spPr>
      </p:pic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D3380408-6F43-43C9-9C6E-8985426C8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41697" y="3697357"/>
            <a:ext cx="2741734" cy="115679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009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17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startade som ett</a:t>
            </a:r>
            <a:br>
              <a:rPr lang="sv-SE" dirty="0"/>
            </a:br>
            <a:r>
              <a:rPr lang="sv-SE" dirty="0"/>
              <a:t>samarbete mellan: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70357"/>
            <a:ext cx="5552769" cy="2631946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</a:t>
            </a:r>
            <a:br>
              <a:rPr lang="sv-SE" dirty="0"/>
            </a:br>
            <a:r>
              <a:rPr lang="sv-SE" dirty="0"/>
              <a:t>Vård - och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8" name="Platshållare för innehåll 5">
            <a:extLst>
              <a:ext uri="{FF2B5EF4-FFF2-40B4-BE49-F238E27FC236}">
                <a16:creationId xmlns:a16="http://schemas.microsoft.com/office/drawing/2014/main" id="{643FB3DC-8EE1-4577-BCE6-43E821FA4C34}"/>
              </a:ext>
            </a:extLst>
          </p:cNvPr>
          <p:cNvSpPr txBox="1">
            <a:spLocks/>
          </p:cNvSpPr>
          <p:nvPr/>
        </p:nvSpPr>
        <p:spPr>
          <a:xfrm>
            <a:off x="7051507" y="5193768"/>
            <a:ext cx="3224918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9" name="Bildobjekt 8" descr="QR kod till Funk it lyftets hemsida.">
            <a:extLst>
              <a:ext uri="{FF2B5EF4-FFF2-40B4-BE49-F238E27FC236}">
                <a16:creationId xmlns:a16="http://schemas.microsoft.com/office/drawing/2014/main" id="{7970D483-6666-418B-85D3-C74953E00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33" y="2314647"/>
            <a:ext cx="2810267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21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24FF28B-FA71-4B27-A90C-7E50E7C98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774897" cy="717295"/>
          </a:xfrm>
        </p:spPr>
        <p:txBody>
          <a:bodyPr/>
          <a:lstStyle/>
          <a:p>
            <a:r>
              <a:rPr lang="sv-SE" dirty="0" err="1"/>
              <a:t>Appen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774897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Börja med att hitta ikonen för </a:t>
            </a:r>
            <a:r>
              <a:rPr lang="sv-SE" b="1" dirty="0">
                <a:ea typeface="Source Sans Pro" panose="020B0503030403020204" pitchFamily="34" charset="0"/>
              </a:rPr>
              <a:t>Klocka</a:t>
            </a:r>
            <a:r>
              <a:rPr lang="sv-SE" dirty="0">
                <a:ea typeface="Source Sans Pro" panose="020B0503030403020204" pitchFamily="34" charset="0"/>
              </a:rPr>
              <a:t> på din iPhone.</a:t>
            </a:r>
            <a:endParaRPr lang="sv-SE" dirty="0"/>
          </a:p>
        </p:txBody>
      </p:sp>
      <p:pic>
        <p:nvPicPr>
          <p:cNvPr id="6" name="Platshållare för innehåll 3" descr="Appen är en analogklocka i svart text med vit bakgrund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8960"/>
            <a:ext cx="3202112" cy="5709919"/>
          </a:xfr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A8C11D5F-7D7A-4071-B62A-FDC34F025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85708" y="3357081"/>
            <a:ext cx="1407659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28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A4D88AC-C8BE-46F9-B489-9DACB26F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836542" cy="806209"/>
          </a:xfrm>
        </p:spPr>
        <p:txBody>
          <a:bodyPr/>
          <a:lstStyle/>
          <a:p>
            <a:r>
              <a:rPr lang="sv-SE" dirty="0"/>
              <a:t>Väckar</a:t>
            </a:r>
            <a:r>
              <a:rPr lang="sv-SE" baseline="0" dirty="0"/>
              <a:t>klocka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836542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Väckarklocka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6" name="Platshållare för innehåll 6" descr="Väckarklocka finns längst ner i menyraden. Andra symbolen från vänste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8320"/>
            <a:ext cx="3232935" cy="5828030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AADC8A33-39B6-410B-8CB7-5476B1DB5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89834" y="5352836"/>
            <a:ext cx="952504" cy="59520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1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53CD6D-6EF6-4294-B790-CCF61DE55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929009" cy="844309"/>
          </a:xfrm>
        </p:spPr>
        <p:txBody>
          <a:bodyPr/>
          <a:lstStyle/>
          <a:p>
            <a:r>
              <a:rPr lang="sv-SE" dirty="0"/>
              <a:t>Lägg</a:t>
            </a:r>
            <a:r>
              <a:rPr lang="sv-SE" baseline="0" dirty="0"/>
              <a:t> till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929009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+ tecknet </a:t>
            </a:r>
            <a:r>
              <a:rPr lang="sv-SE" dirty="0">
                <a:ea typeface="Source Sans Pro" panose="020B0503030403020204" pitchFamily="34" charset="0"/>
              </a:rPr>
              <a:t>för att ställa ett nytt alarm.</a:t>
            </a:r>
          </a:p>
        </p:txBody>
      </p:sp>
      <p:pic>
        <p:nvPicPr>
          <p:cNvPr id="6" name="Platshållare för innehåll 6" descr="Plustecknet i orange text uppe i höger hörn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800"/>
            <a:ext cx="3064727" cy="5749211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98816707-827E-4097-86B3-E302DBE1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099082" y="984025"/>
            <a:ext cx="1092882" cy="71121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57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176D553-6946-4A1C-82E2-7561C3AC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949557" cy="831603"/>
          </a:xfrm>
        </p:spPr>
        <p:txBody>
          <a:bodyPr/>
          <a:lstStyle/>
          <a:p>
            <a:r>
              <a:rPr lang="sv-SE" dirty="0"/>
              <a:t>Tid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949557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Välj den tid larmet ska ringa genom att skrolla fram rätt tid.</a:t>
            </a:r>
          </a:p>
          <a:p>
            <a:r>
              <a:rPr lang="sv-SE" dirty="0">
                <a:ea typeface="Source Sans Pro" panose="020B0503030403020204" pitchFamily="34" charset="0"/>
              </a:rPr>
              <a:t>Här har vi valt kl 05.40.</a:t>
            </a:r>
          </a:p>
        </p:txBody>
      </p:sp>
      <p:pic>
        <p:nvPicPr>
          <p:cNvPr id="9" name="Platshållare för innehåll 8" descr="Ett skroll hjul för timmar och ett för minuter.">
            <a:extLst>
              <a:ext uri="{FF2B5EF4-FFF2-40B4-BE49-F238E27FC236}">
                <a16:creationId xmlns:a16="http://schemas.microsoft.com/office/drawing/2014/main" id="{81D9F968-2186-4820-9D34-A54F62B1D8B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45080"/>
            <a:ext cx="2680569" cy="4767840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8685433D-4C1F-4313-9D34-3A47D75B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64556" y="2486268"/>
            <a:ext cx="131968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32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B906802-A281-493E-A64F-0D9A4F65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491"/>
            <a:ext cx="3867364" cy="869709"/>
          </a:xfrm>
        </p:spPr>
        <p:txBody>
          <a:bodyPr/>
          <a:lstStyle/>
          <a:p>
            <a:r>
              <a:rPr lang="sv-SE" dirty="0"/>
              <a:t>Upprepa steg 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867364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Vill du att alarmet ska upprepas och väcka dig samma tid flera dagar, tryck på </a:t>
            </a:r>
            <a:r>
              <a:rPr lang="sv-SE" b="1" dirty="0">
                <a:ea typeface="Source Sans Pro" panose="020B0503030403020204" pitchFamily="34" charset="0"/>
              </a:rPr>
              <a:t>Upprepa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9" name="Platshållare för innehåll 8" descr="Menyrad uppifrån och ner med Upprepa överst.">
            <a:extLst>
              <a:ext uri="{FF2B5EF4-FFF2-40B4-BE49-F238E27FC236}">
                <a16:creationId xmlns:a16="http://schemas.microsoft.com/office/drawing/2014/main" id="{93314F70-1F3A-4F48-905B-998CE6A71D2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7165"/>
            <a:ext cx="2655735" cy="4723669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4EADBE6C-76CD-4956-A8FB-237595FAD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900998" y="3428999"/>
            <a:ext cx="2377723" cy="748092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46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157964F-5A3A-4424-B946-4B067CEB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908461" cy="806209"/>
          </a:xfrm>
        </p:spPr>
        <p:txBody>
          <a:bodyPr/>
          <a:lstStyle/>
          <a:p>
            <a:r>
              <a:rPr lang="sv-SE" dirty="0"/>
              <a:t>Upprepa steg 2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908461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Tryck i de dagar som ska ha samma alarm tid.</a:t>
            </a:r>
          </a:p>
        </p:txBody>
      </p:sp>
      <p:pic>
        <p:nvPicPr>
          <p:cNvPr id="6" name="Platshållare för innehåll 8" descr="Lista med veckodagar till vänster. Orange bock till höger för valda daga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9280"/>
            <a:ext cx="3263757" cy="5767070"/>
          </a:xfrm>
        </p:spPr>
      </p:pic>
    </p:spTree>
    <p:extLst>
      <p:ext uri="{BB962C8B-B14F-4D97-AF65-F5344CB8AC3E}">
        <p14:creationId xmlns:p14="http://schemas.microsoft.com/office/powerpoint/2010/main" val="4252698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7CADD9-B22C-4C5A-96D9-D5F2A14C0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31609"/>
          </a:xfrm>
        </p:spPr>
        <p:txBody>
          <a:bodyPr/>
          <a:lstStyle/>
          <a:p>
            <a:r>
              <a:rPr lang="sv-SE" dirty="0"/>
              <a:t>Upprepa steg 3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Spara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D52E9811-54F3-462B-8017-375431EFD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863364" y="1539564"/>
            <a:ext cx="945717" cy="527672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latshållare för innehåll 8" descr="Spara i orange text uppe till höger i appen.">
            <a:extLst>
              <a:ext uri="{FF2B5EF4-FFF2-40B4-BE49-F238E27FC236}">
                <a16:creationId xmlns:a16="http://schemas.microsoft.com/office/drawing/2014/main" id="{59EA530B-A99E-49D9-8312-F85071A4D3C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71791"/>
            <a:ext cx="2767364" cy="4922220"/>
          </a:xfrm>
        </p:spPr>
      </p:pic>
    </p:spTree>
    <p:extLst>
      <p:ext uri="{BB962C8B-B14F-4D97-AF65-F5344CB8AC3E}">
        <p14:creationId xmlns:p14="http://schemas.microsoft.com/office/powerpoint/2010/main" val="300654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542B046-6A4A-4FB1-B8CB-00772ABE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970106" cy="818909"/>
          </a:xfrm>
        </p:spPr>
        <p:txBody>
          <a:bodyPr/>
          <a:lstStyle/>
          <a:p>
            <a:r>
              <a:rPr lang="sv-SE" dirty="0"/>
              <a:t>Notis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970106" cy="349472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Här ser du nu när ditt alarm kommer ringa.</a:t>
            </a:r>
          </a:p>
          <a:p>
            <a:r>
              <a:rPr lang="sv-SE" dirty="0">
                <a:ea typeface="Source Sans Pro" panose="020B0503030403020204" pitchFamily="34" charset="0"/>
              </a:rPr>
              <a:t>Kl. 05.40 på måndag, tisdag och fredag.</a:t>
            </a:r>
          </a:p>
        </p:txBody>
      </p:sp>
      <p:pic>
        <p:nvPicPr>
          <p:cNvPr id="6" name="Platshållare för innehåll 4" descr="Digital tid i vit text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800"/>
            <a:ext cx="3064727" cy="5797550"/>
          </a:xfrm>
        </p:spPr>
      </p:pic>
    </p:spTree>
    <p:extLst>
      <p:ext uri="{BB962C8B-B14F-4D97-AF65-F5344CB8AC3E}">
        <p14:creationId xmlns:p14="http://schemas.microsoft.com/office/powerpoint/2010/main" val="3843748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7777</TotalTime>
  <Words>293</Words>
  <Application>Microsoft Office PowerPoint</Application>
  <PresentationFormat>Bredbild</PresentationFormat>
  <Paragraphs>59</Paragraphs>
  <Slides>18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Source Sans Pro Semibold</vt:lpstr>
      <vt:lpstr>Arial</vt:lpstr>
      <vt:lpstr>Calibri</vt:lpstr>
      <vt:lpstr>Source Sans Pro</vt:lpstr>
      <vt:lpstr>Tema Uppsala</vt:lpstr>
      <vt:lpstr>Alarm eller väckarklocka på din iPhone</vt:lpstr>
      <vt:lpstr>Appen</vt:lpstr>
      <vt:lpstr>Väckarklocka</vt:lpstr>
      <vt:lpstr>Lägg till</vt:lpstr>
      <vt:lpstr>Tid</vt:lpstr>
      <vt:lpstr>Upprepa steg 1</vt:lpstr>
      <vt:lpstr>Upprepa steg 2</vt:lpstr>
      <vt:lpstr>Upprepa steg 3</vt:lpstr>
      <vt:lpstr>Notis</vt:lpstr>
      <vt:lpstr>Flera alarm</vt:lpstr>
      <vt:lpstr>Stänga av</vt:lpstr>
      <vt:lpstr>Avstängt</vt:lpstr>
      <vt:lpstr>Ändra</vt:lpstr>
      <vt:lpstr>Tiden</vt:lpstr>
      <vt:lpstr>Spara</vt:lpstr>
      <vt:lpstr>Radera alarm</vt:lpstr>
      <vt:lpstr>Funk-IT Lyftet startade som ett samarbete mellan: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101</cp:revision>
  <cp:lastPrinted>2016-04-19T07:45:19Z</cp:lastPrinted>
  <dcterms:created xsi:type="dcterms:W3CDTF">2018-06-29T08:36:21Z</dcterms:created>
  <dcterms:modified xsi:type="dcterms:W3CDTF">2022-06-16T12:30:37Z</dcterms:modified>
</cp:coreProperties>
</file>