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388" r:id="rId3"/>
    <p:sldId id="395" r:id="rId4"/>
    <p:sldId id="397" r:id="rId5"/>
    <p:sldId id="394" r:id="rId6"/>
    <p:sldId id="393" r:id="rId7"/>
    <p:sldId id="396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1" autoAdjust="0"/>
    <p:restoredTop sz="86435" autoAdjust="0"/>
  </p:normalViewPr>
  <p:slideViewPr>
    <p:cSldViewPr snapToGrid="0">
      <p:cViewPr varScale="1">
        <p:scale>
          <a:sx n="102" d="100"/>
          <a:sy n="102" d="100"/>
        </p:scale>
        <p:origin x="150" y="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sson Stefan (Systemförvaltare IT)" userId="8106a755-13cc-4a4d-aa42-3fe7e6ae079f" providerId="ADAL" clId="{D99DCE66-CF0F-41DE-882B-613F73476B1E}"/>
    <pc:docChg chg="modSld">
      <pc:chgData name="Svensson Stefan (Systemförvaltare IT)" userId="8106a755-13cc-4a4d-aa42-3fe7e6ae079f" providerId="ADAL" clId="{D99DCE66-CF0F-41DE-882B-613F73476B1E}" dt="2019-04-23T06:05:59.946" v="0"/>
      <pc:docMkLst>
        <pc:docMk/>
      </pc:docMkLst>
      <pc:sldChg chg="addSp delSp modSp">
        <pc:chgData name="Svensson Stefan (Systemförvaltare IT)" userId="8106a755-13cc-4a4d-aa42-3fe7e6ae079f" providerId="ADAL" clId="{D99DCE66-CF0F-41DE-882B-613F73476B1E}" dt="2019-04-23T06:05:59.946" v="0"/>
        <pc:sldMkLst>
          <pc:docMk/>
          <pc:sldMk cId="285669737" sldId="388"/>
        </pc:sldMkLst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2" creationId="{1E80E41A-BE37-4007-A54D-D63BEC35F820}"/>
          </ac:spMkLst>
        </pc:spChg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3" creationId="{3FB0A375-67A7-4F32-8773-B3CCAE34EF3A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5" creationId="{A6C22C4E-439F-4A7A-A787-11E372C99FDF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6" creationId="{CABD03EB-95F0-40F1-80EC-6E274F6D65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97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 Det går också att trycka med muspekaren på förstoringsglaset i rutan till höger om fältet du skrivit ditt namn 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96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 Det går också att trycka med muspekaren på förstoringsglaset i rutan till höger om fältet du skrivit ditt namn 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99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Stämmer </a:t>
            </a:r>
            <a:r>
              <a:rPr lang="sv-SE"/>
              <a:t>dina</a:t>
            </a:r>
            <a:r>
              <a:rPr lang="sv-SE" baseline="0"/>
              <a:t> uppgifter?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Söka rätt på telefonnummer och adress – Eniro.se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548E60D-A490-4EA5-A8A3-99818DC2B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25 maj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2FC82E-BCBE-4ED9-8876-0CD4FA7E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404695" cy="803743"/>
          </a:xfrm>
        </p:spPr>
        <p:txBody>
          <a:bodyPr/>
          <a:lstStyle/>
          <a:p>
            <a:r>
              <a:rPr lang="sv-SE" dirty="0"/>
              <a:t>Öppna</a:t>
            </a:r>
            <a:r>
              <a:rPr lang="sv-SE" baseline="0" dirty="0"/>
              <a:t> 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404695" cy="3494721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5" y="1775534"/>
            <a:ext cx="6110905" cy="4271368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86550" y="4527911"/>
            <a:ext cx="2880159" cy="111581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199D5FC-105B-4590-89B0-B5F9B6FF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637722" cy="937874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Skriv in eniro.se i adressfältet och tryck </a:t>
            </a:r>
            <a:r>
              <a:rPr lang="sv-SE" b="1" dirty="0" err="1"/>
              <a:t>Enter</a:t>
            </a:r>
            <a:r>
              <a:rPr lang="sv-SE" b="1" dirty="0"/>
              <a:t>.</a:t>
            </a:r>
          </a:p>
        </p:txBody>
      </p:sp>
      <p:pic>
        <p:nvPicPr>
          <p:cNvPr id="11" name="Platshållare för innehåll 10" descr="Adressfältet finns längst upp på sidan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22" y="2284922"/>
            <a:ext cx="6057393" cy="3429042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23107" y="2477918"/>
            <a:ext cx="2222477" cy="32742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2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199D5FC-105B-4590-89B0-B5F9B6FF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637722" cy="937874"/>
          </a:xfrm>
        </p:spPr>
        <p:txBody>
          <a:bodyPr/>
          <a:lstStyle/>
          <a:p>
            <a:r>
              <a:rPr lang="sv-SE" dirty="0"/>
              <a:t>Söka namn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Skriv in ditt namn i sökrutan och tryck </a:t>
            </a:r>
            <a:r>
              <a:rPr lang="sv-SE" b="1" dirty="0" err="1"/>
              <a:t>Enter</a:t>
            </a:r>
            <a:r>
              <a:rPr lang="sv-SE" dirty="0"/>
              <a:t>.</a:t>
            </a:r>
          </a:p>
        </p:txBody>
      </p:sp>
      <p:pic>
        <p:nvPicPr>
          <p:cNvPr id="11" name="Platshållare för innehåll 10" descr="Sök fältet finns mitt på sidan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22" y="2284922"/>
            <a:ext cx="6057393" cy="3429042"/>
          </a:xfr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66804" y="4052657"/>
            <a:ext cx="1645124" cy="5182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695E34-C410-471A-A58A-5E3BC8B0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539712" cy="646509"/>
          </a:xfrm>
        </p:spPr>
        <p:txBody>
          <a:bodyPr/>
          <a:lstStyle/>
          <a:p>
            <a:r>
              <a:rPr lang="sv-SE" dirty="0"/>
              <a:t>Namn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539712" cy="3542250"/>
          </a:xfrm>
        </p:spPr>
        <p:txBody>
          <a:bodyPr/>
          <a:lstStyle/>
          <a:p>
            <a:r>
              <a:rPr lang="sv-SE" dirty="0"/>
              <a:t>Leta reda på dig själv i listan och tryck på ditt namn.</a:t>
            </a:r>
          </a:p>
        </p:txBody>
      </p:sp>
      <p:pic>
        <p:nvPicPr>
          <p:cNvPr id="9" name="Bildobjekt 8" descr="En lista med namnet du sökt på finns till vänster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27" y="1482571"/>
            <a:ext cx="5431819" cy="4697745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49826" y="3518421"/>
            <a:ext cx="1537257" cy="91590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5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50FC976-18BE-43F5-B7CD-A63BA04F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562958" cy="864223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562959" cy="3542250"/>
          </a:xfrm>
        </p:spPr>
        <p:txBody>
          <a:bodyPr/>
          <a:lstStyle/>
          <a:p>
            <a:r>
              <a:rPr lang="sv-SE" dirty="0"/>
              <a:t>Nu kan du se dina uppgifter.</a:t>
            </a:r>
          </a:p>
        </p:txBody>
      </p:sp>
      <p:pic>
        <p:nvPicPr>
          <p:cNvPr id="6" name="Bildobjekt 5" descr="Informationen finns till vänster på sidan. Uppifrån och ner namn, adres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812" y="1384917"/>
            <a:ext cx="5758073" cy="47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startade som ett 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32516"/>
            <a:ext cx="5552769" cy="2641358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</a:t>
            </a:r>
            <a:br>
              <a:rPr lang="sv-SE" dirty="0"/>
            </a:br>
            <a:r>
              <a:rPr lang="sv-SE" dirty="0"/>
              <a:t>Vård - och omsorgsförvaltningen,</a:t>
            </a:r>
            <a:br>
              <a:rPr lang="sv-SE" dirty="0"/>
            </a:br>
            <a:r>
              <a:rPr lang="sv-SE" dirty="0"/>
              <a:t>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498F0A-43B3-4761-94FD-C885B72440A1}"/>
              </a:ext>
            </a:extLst>
          </p:cNvPr>
          <p:cNvSpPr txBox="1">
            <a:spLocks/>
          </p:cNvSpPr>
          <p:nvPr/>
        </p:nvSpPr>
        <p:spPr>
          <a:xfrm>
            <a:off x="7025665" y="5163118"/>
            <a:ext cx="327660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6A2DD59B-DF4C-4B90-8F5D-3CD8FE285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33" y="2302194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7662</TotalTime>
  <Words>228</Words>
  <Application>Microsoft Office PowerPoint</Application>
  <PresentationFormat>Bredbild</PresentationFormat>
  <Paragraphs>34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Sans Pro Semibold</vt:lpstr>
      <vt:lpstr>Tema Uppsala</vt:lpstr>
      <vt:lpstr>Söka rätt på telefonnummer och adress – Eniro.se</vt:lpstr>
      <vt:lpstr>Öppna webbläsaren</vt:lpstr>
      <vt:lpstr>Adressfältet</vt:lpstr>
      <vt:lpstr>Söka namn</vt:lpstr>
      <vt:lpstr>Namn</vt:lpstr>
      <vt:lpstr>Information</vt:lpstr>
      <vt:lpstr>Funk-IT Lyftet startade som ett 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97</cp:revision>
  <cp:lastPrinted>2016-04-19T07:45:19Z</cp:lastPrinted>
  <dcterms:created xsi:type="dcterms:W3CDTF">2018-06-29T08:36:21Z</dcterms:created>
  <dcterms:modified xsi:type="dcterms:W3CDTF">2022-05-25T13:11:07Z</dcterms:modified>
</cp:coreProperties>
</file>