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1"/>
  </p:notesMasterIdLst>
  <p:sldIdLst>
    <p:sldId id="385" r:id="rId2"/>
    <p:sldId id="393" r:id="rId3"/>
    <p:sldId id="394" r:id="rId4"/>
    <p:sldId id="397" r:id="rId5"/>
    <p:sldId id="395" r:id="rId6"/>
    <p:sldId id="396" r:id="rId7"/>
    <p:sldId id="391" r:id="rId8"/>
    <p:sldId id="392" r:id="rId9"/>
    <p:sldId id="387" r:id="rId10"/>
  </p:sldIdLst>
  <p:sldSz cx="12192000" cy="6858000"/>
  <p:notesSz cx="6794500" cy="9931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  <p:embeddedFont>
      <p:font typeface="Source Sans Pro Semibold" panose="020B0603030403020204" pitchFamily="34" charset="0"/>
      <p:bold r:id="rId20"/>
      <p:boldItalic r:id="rId21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6" autoAdjust="0"/>
    <p:restoredTop sz="86455" autoAdjust="0"/>
  </p:normalViewPr>
  <p:slideViewPr>
    <p:cSldViewPr snapToGrid="0">
      <p:cViewPr varScale="1">
        <p:scale>
          <a:sx n="61" d="100"/>
          <a:sy n="61" d="100"/>
        </p:scale>
        <p:origin x="72" y="9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sson Stefan (Systemförvaltare IT)" userId="8106a755-13cc-4a4d-aa42-3fe7e6ae079f" providerId="ADAL" clId="{D99DCE66-CF0F-41DE-882B-613F73476B1E}"/>
    <pc:docChg chg="modSld">
      <pc:chgData name="Svensson Stefan (Systemförvaltare IT)" userId="8106a755-13cc-4a4d-aa42-3fe7e6ae079f" providerId="ADAL" clId="{D99DCE66-CF0F-41DE-882B-613F73476B1E}" dt="2019-04-23T06:05:59.946" v="0"/>
      <pc:docMkLst>
        <pc:docMk/>
      </pc:docMkLst>
      <pc:sldChg chg="addSp delSp modSp">
        <pc:chgData name="Svensson Stefan (Systemförvaltare IT)" userId="8106a755-13cc-4a4d-aa42-3fe7e6ae079f" providerId="ADAL" clId="{D99DCE66-CF0F-41DE-882B-613F73476B1E}" dt="2019-04-23T06:05:59.946" v="0"/>
        <pc:sldMkLst>
          <pc:docMk/>
          <pc:sldMk cId="285669737" sldId="388"/>
        </pc:sldMkLst>
        <pc:spChg chg="del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2" creationId="{1E80E41A-BE37-4007-A54D-D63BEC35F820}"/>
          </ac:spMkLst>
        </pc:spChg>
        <pc:spChg chg="del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3" creationId="{3FB0A375-67A7-4F32-8773-B3CCAE34EF3A}"/>
          </ac:spMkLst>
        </pc:spChg>
        <pc:spChg chg="add mod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5" creationId="{A6C22C4E-439F-4A7A-A787-11E372C99FDF}"/>
          </ac:spMkLst>
        </pc:spChg>
        <pc:spChg chg="add mod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6" creationId="{CABD03EB-95F0-40F1-80EC-6E274F6D65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82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Enter, eller retur, som knappen ibland kallas finns på tangentbordet.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95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Söka på YouTube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DE6F6AC-931F-48B4-BC5F-6A0D36D4B1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30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2095FD3-42A6-4E5C-A90D-4FC883FD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10827"/>
          </a:xfrm>
        </p:spPr>
        <p:txBody>
          <a:bodyPr/>
          <a:lstStyle/>
          <a:p>
            <a:r>
              <a:rPr lang="sv-SE" dirty="0"/>
              <a:t>Öppna webbläsaren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3833037" cy="3494721"/>
          </a:xfrm>
        </p:spPr>
        <p:txBody>
          <a:bodyPr/>
          <a:lstStyle/>
          <a:p>
            <a:r>
              <a:rPr lang="sv-SE" dirty="0"/>
              <a:t>Tryck på webbläsaren för att komma ut på internet.</a:t>
            </a:r>
          </a:p>
        </p:txBody>
      </p:sp>
      <p:pic>
        <p:nvPicPr>
          <p:cNvPr id="8" name="Platshållare för innehåll 7" descr="Längst ner visas olika webbläsare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62" y="1782618"/>
            <a:ext cx="6543487" cy="4573732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52230" y="3429000"/>
            <a:ext cx="3383849" cy="262507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48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0DC4ADD-D039-413A-A39D-3BDB70B4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404820" cy="719707"/>
          </a:xfrm>
        </p:spPr>
        <p:txBody>
          <a:bodyPr/>
          <a:lstStyle/>
          <a:p>
            <a:r>
              <a:rPr lang="sv-SE" dirty="0"/>
              <a:t>Adressfältet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405326" cy="3542250"/>
          </a:xfrm>
        </p:spPr>
        <p:txBody>
          <a:bodyPr/>
          <a:lstStyle/>
          <a:p>
            <a:r>
              <a:rPr lang="sv-SE" dirty="0"/>
              <a:t>Skriv youtube.com i adressfältet, tryck </a:t>
            </a:r>
            <a:r>
              <a:rPr lang="sv-SE" b="1" dirty="0" err="1"/>
              <a:t>Enter</a:t>
            </a:r>
            <a:r>
              <a:rPr lang="sv-SE" dirty="0"/>
              <a:t>.</a:t>
            </a:r>
          </a:p>
        </p:txBody>
      </p:sp>
      <p:pic>
        <p:nvPicPr>
          <p:cNvPr id="2" name="Bildobjekt 1" descr="Adressfältet finns överst på sidan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27398" b="21248"/>
          <a:stretch/>
        </p:blipFill>
        <p:spPr>
          <a:xfrm>
            <a:off x="4608439" y="1384915"/>
            <a:ext cx="6493485" cy="3959442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145069A2-09A9-4EB2-9BCB-DD4151C4E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243020" y="1810327"/>
            <a:ext cx="1529707" cy="84976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99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C95052E-24BB-4C13-B82E-D23A73E5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5A8630-1368-4892-941F-DE0CF955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684373" cy="880821"/>
          </a:xfrm>
        </p:spPr>
        <p:txBody>
          <a:bodyPr/>
          <a:lstStyle/>
          <a:p>
            <a:r>
              <a:rPr lang="sv-SE" dirty="0"/>
              <a:t>Sök på YouTube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2EF244-56B8-476B-8A05-0D5C47BF7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3684373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Skriv i sökrutan vad du vill titta på för typ av klipp.</a:t>
            </a:r>
          </a:p>
          <a:p>
            <a:r>
              <a:rPr lang="sv-SE" dirty="0"/>
              <a:t>Till exempel pyssel.</a:t>
            </a:r>
          </a:p>
        </p:txBody>
      </p:sp>
      <p:pic>
        <p:nvPicPr>
          <p:cNvPr id="6" name="Platshållare för innehåll 5" descr="Sökrutan finns längst upp på sidan.">
            <a:extLst>
              <a:ext uri="{FF2B5EF4-FFF2-40B4-BE49-F238E27FC236}">
                <a16:creationId xmlns:a16="http://schemas.microsoft.com/office/drawing/2014/main" id="{9E3E2CC9-DFCD-4A8B-BE0C-D3B82A833BC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522573" y="1220158"/>
            <a:ext cx="7187975" cy="4574975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E58D707-61F3-4EA6-92AA-56F4B32B0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943927" y="2004291"/>
            <a:ext cx="3038764" cy="129309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0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5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3216564" cy="808941"/>
          </a:xfrm>
        </p:spPr>
        <p:txBody>
          <a:bodyPr/>
          <a:lstStyle/>
          <a:p>
            <a:r>
              <a:rPr lang="sv-SE" dirty="0"/>
              <a:t>Välja klipp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216564" cy="3494721"/>
          </a:xfrm>
        </p:spPr>
        <p:txBody>
          <a:bodyPr/>
          <a:lstStyle/>
          <a:p>
            <a:pPr lvl="0">
              <a:spcAft>
                <a:spcPts val="2400"/>
              </a:spcAft>
            </a:pPr>
            <a:r>
              <a:rPr lang="sv-SE" dirty="0">
                <a:solidFill>
                  <a:prstClr val="black"/>
                </a:solidFill>
              </a:rPr>
              <a:t>Välj vilket av klippen du vill se.</a:t>
            </a:r>
          </a:p>
          <a:p>
            <a:pPr lvl="0"/>
            <a:r>
              <a:rPr lang="sv-SE" dirty="0">
                <a:solidFill>
                  <a:prstClr val="black"/>
                </a:solidFill>
              </a:rPr>
              <a:t>Tryck på den videon.</a:t>
            </a:r>
          </a:p>
        </p:txBody>
      </p:sp>
      <p:pic>
        <p:nvPicPr>
          <p:cNvPr id="8" name="Bildobjekt 7" descr="Sökresultat listas.">
            <a:extLst>
              <a:ext uri="{FF2B5EF4-FFF2-40B4-BE49-F238E27FC236}">
                <a16:creationId xmlns:a16="http://schemas.microsoft.com/office/drawing/2014/main" id="{1DFDD61B-B2CB-44C7-A8DB-8071D4091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664" y="1246909"/>
            <a:ext cx="7606570" cy="4533053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F2EFE604-6446-44B7-A897-7903DDAF2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2255" y="2992582"/>
            <a:ext cx="2115127" cy="69272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3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1" y="971791"/>
            <a:ext cx="3493268" cy="828656"/>
          </a:xfrm>
        </p:spPr>
        <p:txBody>
          <a:bodyPr/>
          <a:lstStyle/>
          <a:p>
            <a:r>
              <a:rPr lang="sv-SE" dirty="0"/>
              <a:t>Helskärm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2357120"/>
            <a:ext cx="3493268" cy="3494721"/>
          </a:xfrm>
        </p:spPr>
        <p:txBody>
          <a:bodyPr/>
          <a:lstStyle/>
          <a:p>
            <a:pPr lvl="0">
              <a:spcAft>
                <a:spcPts val="2400"/>
              </a:spcAft>
            </a:pPr>
            <a:r>
              <a:rPr lang="sv-SE" dirty="0">
                <a:solidFill>
                  <a:prstClr val="black"/>
                </a:solidFill>
              </a:rPr>
              <a:t>Klippet startar.</a:t>
            </a:r>
          </a:p>
          <a:p>
            <a:pPr lvl="0"/>
            <a:r>
              <a:rPr lang="sv-SE" dirty="0">
                <a:solidFill>
                  <a:prstClr val="black"/>
                </a:solidFill>
              </a:rPr>
              <a:t>Tryck på symbolen längst ner till höger i videon för att se filmen på hela skärmen.</a:t>
            </a:r>
          </a:p>
        </p:txBody>
      </p:sp>
      <p:pic>
        <p:nvPicPr>
          <p:cNvPr id="6" name="Platshållare för innehåll 5" descr="Symbolen för helskärm är fyra markerade hörn i en kvadrat."/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6189" r="34083" b="5280"/>
          <a:stretch/>
        </p:blipFill>
        <p:spPr>
          <a:xfrm>
            <a:off x="4520629" y="1327410"/>
            <a:ext cx="6971927" cy="4824177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3654312F-277A-4DB8-A2B8-73C68C962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1227269" y="5348063"/>
            <a:ext cx="454448" cy="58012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85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266721"/>
            <a:ext cx="3953540" cy="852706"/>
          </a:xfrm>
        </p:spPr>
        <p:txBody>
          <a:bodyPr/>
          <a:lstStyle/>
          <a:p>
            <a:r>
              <a:rPr lang="sv-SE" dirty="0"/>
              <a:t>Avsluta helskärm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01996" y="2488256"/>
            <a:ext cx="3439764" cy="2971778"/>
          </a:xfrm>
        </p:spPr>
        <p:txBody>
          <a:bodyPr/>
          <a:lstStyle/>
          <a:p>
            <a:pPr lvl="0"/>
            <a:r>
              <a:rPr lang="sv-SE" dirty="0">
                <a:solidFill>
                  <a:prstClr val="black"/>
                </a:solidFill>
              </a:rPr>
              <a:t>Avsluta helskärm genom att trycka på symbolen längst ner till höger.</a:t>
            </a:r>
          </a:p>
        </p:txBody>
      </p:sp>
      <p:pic>
        <p:nvPicPr>
          <p:cNvPr id="8" name="Bildobjekt 7" descr="Symbolen för stänga helskärm är fyra hörn med spetsarna mot varandra i en kvadrat.">
            <a:extLst>
              <a:ext uri="{FF2B5EF4-FFF2-40B4-BE49-F238E27FC236}">
                <a16:creationId xmlns:a16="http://schemas.microsoft.com/office/drawing/2014/main" id="{3A014E6D-8789-41AF-88AD-C84E4F52C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88" y="1151164"/>
            <a:ext cx="7417167" cy="4172156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7B9F9636-FC74-4E06-835F-2234200D5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790922" y="5252072"/>
            <a:ext cx="1692812" cy="90952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915471"/>
            <a:ext cx="5552769" cy="2378652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2576B6-4499-49C9-A06C-C53209ACC4DC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4064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7736</TotalTime>
  <Words>190</Words>
  <Application>Microsoft Office PowerPoint</Application>
  <PresentationFormat>Bredbild</PresentationFormat>
  <Paragraphs>36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Source Sans Pro</vt:lpstr>
      <vt:lpstr>Source Sans Pro Semibold</vt:lpstr>
      <vt:lpstr>Arial</vt:lpstr>
      <vt:lpstr>Calibri</vt:lpstr>
      <vt:lpstr>Tema Uppsala</vt:lpstr>
      <vt:lpstr>Söka på YouTube</vt:lpstr>
      <vt:lpstr>Öppna webbläsaren</vt:lpstr>
      <vt:lpstr>Adressfältet</vt:lpstr>
      <vt:lpstr>Sök på YouTube</vt:lpstr>
      <vt:lpstr>Välja klipp</vt:lpstr>
      <vt:lpstr>Helskärm</vt:lpstr>
      <vt:lpstr>Avsluta helskärm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Thisner Gustaf (Objektspecialist)</cp:lastModifiedBy>
  <cp:revision>101</cp:revision>
  <cp:lastPrinted>2016-04-19T07:45:19Z</cp:lastPrinted>
  <dcterms:created xsi:type="dcterms:W3CDTF">2018-06-29T08:36:21Z</dcterms:created>
  <dcterms:modified xsi:type="dcterms:W3CDTF">2022-06-23T08:12:22Z</dcterms:modified>
</cp:coreProperties>
</file>