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6"/>
  </p:notesMasterIdLst>
  <p:sldIdLst>
    <p:sldId id="385" r:id="rId2"/>
    <p:sldId id="400" r:id="rId3"/>
    <p:sldId id="401" r:id="rId4"/>
    <p:sldId id="388" r:id="rId5"/>
    <p:sldId id="398" r:id="rId6"/>
    <p:sldId id="397" r:id="rId7"/>
    <p:sldId id="396" r:id="rId8"/>
    <p:sldId id="395" r:id="rId9"/>
    <p:sldId id="394" r:id="rId10"/>
    <p:sldId id="393" r:id="rId11"/>
    <p:sldId id="392" r:id="rId12"/>
    <p:sldId id="391" r:id="rId13"/>
    <p:sldId id="402" r:id="rId14"/>
    <p:sldId id="387" r:id="rId15"/>
  </p:sldIdLst>
  <p:sldSz cx="12192000" cy="6858000"/>
  <p:notesSz cx="6794500" cy="9931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38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96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Det går också att trycka med muspekaren på förstoringsglaset i rutan till höger om fältet du skrivit ditt namn 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02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Skapa ett Outlook konto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6C951E-81A6-448B-B1AF-A83DFBEB7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28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8CCA03-E448-429D-987D-FDA9FC0F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918735" cy="770491"/>
          </a:xfrm>
        </p:spPr>
        <p:txBody>
          <a:bodyPr/>
          <a:lstStyle/>
          <a:p>
            <a:r>
              <a:rPr lang="sv-SE" dirty="0"/>
              <a:t>Namn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18735" cy="3542250"/>
          </a:xfrm>
        </p:spPr>
        <p:txBody>
          <a:bodyPr/>
          <a:lstStyle/>
          <a:p>
            <a:r>
              <a:rPr lang="sv-SE" dirty="0"/>
              <a:t>Fyll i ditt </a:t>
            </a:r>
            <a:r>
              <a:rPr lang="sv-SE" b="1" dirty="0"/>
              <a:t>Förnamn</a:t>
            </a:r>
            <a:r>
              <a:rPr lang="sv-SE" dirty="0"/>
              <a:t> och </a:t>
            </a:r>
            <a:r>
              <a:rPr lang="sv-SE" b="1" dirty="0"/>
              <a:t>Efternamn</a:t>
            </a:r>
            <a:r>
              <a:rPr lang="sv-SE" dirty="0"/>
              <a:t>.</a:t>
            </a:r>
          </a:p>
          <a:p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8" name="Bildobjekt 7" descr="Fält för förnamn och efternamn. Nästa i vit text med blå bakgrund nere till höger.">
            <a:extLst>
              <a:ext uri="{FF2B5EF4-FFF2-40B4-BE49-F238E27FC236}">
                <a16:creationId xmlns:a16="http://schemas.microsoft.com/office/drawing/2014/main" id="{BEEEFDAE-7B31-4F1F-BDC9-9E38D2BC6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3" y="995679"/>
            <a:ext cx="6199629" cy="535019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98621F4-B8D8-4A1B-8B72-7DC8451EF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30967" y="3302493"/>
            <a:ext cx="1926454" cy="111858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6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CA0170-8F19-41CE-9612-2E1885FB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059477" cy="1255857"/>
          </a:xfrm>
        </p:spPr>
        <p:txBody>
          <a:bodyPr/>
          <a:lstStyle/>
          <a:p>
            <a:r>
              <a:rPr lang="sv-SE" dirty="0"/>
              <a:t>Land och</a:t>
            </a:r>
            <a:r>
              <a:rPr lang="sv-SE" baseline="0" dirty="0"/>
              <a:t> </a:t>
            </a:r>
            <a:br>
              <a:rPr lang="sv-SE" baseline="0" dirty="0"/>
            </a:br>
            <a:r>
              <a:rPr lang="sv-SE" baseline="0" dirty="0"/>
              <a:t>födelsedatum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0466"/>
            <a:ext cx="4059477" cy="3221376"/>
          </a:xfrm>
        </p:spPr>
        <p:txBody>
          <a:bodyPr/>
          <a:lstStyle/>
          <a:p>
            <a:r>
              <a:rPr lang="sv-SE" dirty="0"/>
              <a:t>Välj land/region.</a:t>
            </a:r>
          </a:p>
          <a:p>
            <a:r>
              <a:rPr lang="sv-SE" dirty="0"/>
              <a:t>Fyll i ditt födelsedatum.</a:t>
            </a:r>
          </a:p>
          <a:p>
            <a:r>
              <a:rPr lang="sv-SE" dirty="0"/>
              <a:t>År, månad och dag.</a:t>
            </a:r>
          </a:p>
          <a:p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8" name="Bildobjekt 7" descr="Fält att fylla i. Nästa i vit text med blå bakgrund.">
            <a:extLst>
              <a:ext uri="{FF2B5EF4-FFF2-40B4-BE49-F238E27FC236}">
                <a16:creationId xmlns:a16="http://schemas.microsoft.com/office/drawing/2014/main" id="{69E28380-AAD0-43D2-8C8D-C8D54FF6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77" y="907954"/>
            <a:ext cx="6456413" cy="544839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D71AA2DF-60A5-44EE-B77E-F2CE03157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57133" y="4291673"/>
            <a:ext cx="2176001" cy="31583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942BA7-A4AA-42EB-B597-C9A6EB7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91704"/>
            <a:ext cx="4084528" cy="798991"/>
          </a:xfrm>
        </p:spPr>
        <p:txBody>
          <a:bodyPr/>
          <a:lstStyle/>
          <a:p>
            <a:r>
              <a:rPr lang="sv-SE" dirty="0"/>
              <a:t>Bekräfta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31708"/>
            <a:ext cx="3887911" cy="4413460"/>
          </a:xfrm>
        </p:spPr>
        <p:txBody>
          <a:bodyPr/>
          <a:lstStyle/>
          <a:p>
            <a:r>
              <a:rPr lang="sv-SE" dirty="0"/>
              <a:t>I bilden finns bokstäver angivna. Skriv in dessa på raden: Ange de tecken du ser.</a:t>
            </a:r>
          </a:p>
          <a:p>
            <a:r>
              <a:rPr lang="sv-SE" dirty="0"/>
              <a:t>Tänk på att skriva bokstäverna med samma stora eller små tecken som i bilden.</a:t>
            </a:r>
          </a:p>
          <a:p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  <a:p>
            <a:r>
              <a:rPr lang="sv-SE" dirty="0"/>
              <a:t>Nu har du skapat ett mailkonto.</a:t>
            </a:r>
          </a:p>
        </p:txBody>
      </p:sp>
      <p:pic>
        <p:nvPicPr>
          <p:cNvPr id="8" name="Bildobjekt 7" descr="Raden är ett blått streck. Lyssna på bekräftelse koden genom att tryck på ljud brevid till höger. Nästa i vit text med blå bakgrund nere till höger.">
            <a:extLst>
              <a:ext uri="{FF2B5EF4-FFF2-40B4-BE49-F238E27FC236}">
                <a16:creationId xmlns:a16="http://schemas.microsoft.com/office/drawing/2014/main" id="{88A8B0FD-8572-41C3-94B4-B3D9D5EC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19" y="997897"/>
            <a:ext cx="6234477" cy="5358453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C457D92C-B7D8-4898-972B-0E11A85F8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94953" y="4305669"/>
            <a:ext cx="1862639" cy="63752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0176"/>
            <a:ext cx="5552769" cy="2509242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63E99E9-8E80-4963-9657-BC51AD62BFCD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28388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061933-CE2C-460A-8628-2E62820A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013529" cy="1279746"/>
          </a:xfrm>
        </p:spPr>
        <p:txBody>
          <a:bodyPr/>
          <a:lstStyle/>
          <a:p>
            <a:r>
              <a:rPr lang="sv-SE" dirty="0"/>
              <a:t>Öppna </a:t>
            </a:r>
            <a:br>
              <a:rPr lang="sv-SE" dirty="0"/>
            </a:br>
            <a:r>
              <a:rPr lang="sv-SE" dirty="0"/>
              <a:t>webbläsaren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5414"/>
            <a:ext cx="3013529" cy="3246427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01" y="964129"/>
            <a:ext cx="7549448" cy="527687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F4CB508-0F4F-47AA-809B-5B359560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54599" y="3742617"/>
            <a:ext cx="4446131" cy="215125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9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057EE4-B9FE-4631-8B5F-4B7C3365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2882030" cy="763480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2650723" cy="3542250"/>
          </a:xfrm>
        </p:spPr>
        <p:txBody>
          <a:bodyPr/>
          <a:lstStyle/>
          <a:p>
            <a:r>
              <a:rPr lang="sv-SE" dirty="0"/>
              <a:t>Skriv google.se 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Bildobjekt 4" descr="Adressfltet finns längst upp på sidan.">
            <a:extLst>
              <a:ext uri="{FF2B5EF4-FFF2-40B4-BE49-F238E27FC236}">
                <a16:creationId xmlns:a16="http://schemas.microsoft.com/office/drawing/2014/main" id="{33083439-D82E-47A7-822B-ED3E1AF0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60" y="1882067"/>
            <a:ext cx="8069067" cy="396977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16FEABC-978E-442F-836C-0DE0911EC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38004" y="2219417"/>
            <a:ext cx="1500326" cy="76348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5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B0F3211-9A15-43C5-90BE-241696EC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2553070" cy="789280"/>
          </a:xfrm>
        </p:spPr>
        <p:txBody>
          <a:bodyPr/>
          <a:lstStyle/>
          <a:p>
            <a:r>
              <a:rPr lang="sv-SE" dirty="0"/>
              <a:t>Sök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2553070" cy="3542250"/>
          </a:xfrm>
        </p:spPr>
        <p:txBody>
          <a:bodyPr/>
          <a:lstStyle/>
          <a:p>
            <a:r>
              <a:rPr lang="sv-SE" dirty="0"/>
              <a:t>Skriv in Outlook i sökfältet, tryck </a:t>
            </a:r>
            <a:r>
              <a:rPr lang="sv-SE" b="1" dirty="0" err="1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Bildobjekt 4" descr="Sökfältet finns mitt på sidan.">
            <a:extLst>
              <a:ext uri="{FF2B5EF4-FFF2-40B4-BE49-F238E27FC236}">
                <a16:creationId xmlns:a16="http://schemas.microsoft.com/office/drawing/2014/main" id="{29110668-0FE6-4FC2-81D0-A1C394CF7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18" y="1571348"/>
            <a:ext cx="7499210" cy="458081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C73F16F6-A841-4D18-A33C-6390A8159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4839" y="3151573"/>
            <a:ext cx="2139519" cy="103868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9F0D62-6AA4-44B9-9B70-731D36E6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216686" cy="795543"/>
          </a:xfrm>
        </p:spPr>
        <p:txBody>
          <a:bodyPr/>
          <a:lstStyle/>
          <a:p>
            <a:r>
              <a:rPr lang="sv-SE" dirty="0"/>
              <a:t>Sökresultat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795445" cy="3542250"/>
          </a:xfrm>
        </p:spPr>
        <p:txBody>
          <a:bodyPr/>
          <a:lstStyle/>
          <a:p>
            <a:r>
              <a:rPr lang="sv-SE" dirty="0"/>
              <a:t>Klicka sedan på </a:t>
            </a:r>
            <a:r>
              <a:rPr lang="sv-SE" b="1" dirty="0"/>
              <a:t>Outlook – </a:t>
            </a:r>
            <a:r>
              <a:rPr lang="sv-SE" b="1" dirty="0" err="1"/>
              <a:t>free</a:t>
            </a:r>
            <a:r>
              <a:rPr lang="sv-SE" b="1" dirty="0"/>
              <a:t> personal email</a:t>
            </a:r>
            <a:r>
              <a:rPr lang="sv-SE" dirty="0"/>
              <a:t>….</a:t>
            </a:r>
          </a:p>
        </p:txBody>
      </p:sp>
      <p:pic>
        <p:nvPicPr>
          <p:cNvPr id="5" name="Bildobjekt 4" descr="Lista med sökresultat visas.">
            <a:extLst>
              <a:ext uri="{FF2B5EF4-FFF2-40B4-BE49-F238E27FC236}">
                <a16:creationId xmlns:a16="http://schemas.microsoft.com/office/drawing/2014/main" id="{5F83D3F4-ADA7-4C3D-AE13-8BE37A01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6" y="1340528"/>
            <a:ext cx="6235247" cy="538477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ED16478-1462-4312-B5B3-D59151EF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57095" y="2920753"/>
            <a:ext cx="121624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D0F07E-916A-4E5B-B02B-F3AD9B88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192262" cy="841939"/>
          </a:xfrm>
        </p:spPr>
        <p:txBody>
          <a:bodyPr/>
          <a:lstStyle/>
          <a:p>
            <a:r>
              <a:rPr lang="sv-SE" dirty="0"/>
              <a:t>Skapa konto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2917053" cy="3542250"/>
          </a:xfrm>
        </p:spPr>
        <p:txBody>
          <a:bodyPr/>
          <a:lstStyle/>
          <a:p>
            <a:r>
              <a:rPr lang="sv-SE" dirty="0"/>
              <a:t>Klicka på </a:t>
            </a:r>
            <a:br>
              <a:rPr lang="sv-SE" dirty="0"/>
            </a:br>
            <a:r>
              <a:rPr lang="sv-SE" b="1" dirty="0"/>
              <a:t>Skapa kostnadsfritt konto</a:t>
            </a:r>
            <a:r>
              <a:rPr lang="sv-SE" dirty="0"/>
              <a:t>.</a:t>
            </a:r>
          </a:p>
        </p:txBody>
      </p:sp>
      <p:pic>
        <p:nvPicPr>
          <p:cNvPr id="5" name="Bildobjekt 4" descr="Skapa kostnadsfritt konto i vit text med blå bakgrund nere till höger.">
            <a:extLst>
              <a:ext uri="{FF2B5EF4-FFF2-40B4-BE49-F238E27FC236}">
                <a16:creationId xmlns:a16="http://schemas.microsoft.com/office/drawing/2014/main" id="{BCFF1022-5292-40CE-96E0-A8B707934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462" y="1590560"/>
            <a:ext cx="7348407" cy="426128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20283A0-9D40-4CAA-9BE1-4CF3D1855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36163" y="3329126"/>
            <a:ext cx="4864963" cy="205074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88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FC237B-144C-4D92-86EA-16664DE3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558"/>
            <a:ext cx="3898187" cy="695334"/>
          </a:xfrm>
        </p:spPr>
        <p:txBody>
          <a:bodyPr/>
          <a:lstStyle/>
          <a:p>
            <a:r>
              <a:rPr lang="sv-SE" dirty="0"/>
              <a:t>Användarnamn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076"/>
            <a:ext cx="3898187" cy="4649766"/>
          </a:xfrm>
        </p:spPr>
        <p:txBody>
          <a:bodyPr/>
          <a:lstStyle/>
          <a:p>
            <a:r>
              <a:rPr lang="sv-SE" dirty="0"/>
              <a:t>Nu ska du välja ett användarnamn. Du väljer den första delen av mailadressen.</a:t>
            </a:r>
          </a:p>
          <a:p>
            <a:r>
              <a:rPr lang="sv-SE" dirty="0"/>
              <a:t>Det vanligaste är att använda sitt namn t ex Britta Bengtsson blir </a:t>
            </a:r>
            <a:r>
              <a:rPr lang="sv-SE" dirty="0" err="1"/>
              <a:t>britta.bengtsson</a:t>
            </a:r>
            <a:endParaRPr lang="sv-SE" dirty="0"/>
          </a:p>
          <a:p>
            <a:r>
              <a:rPr lang="sv-SE" dirty="0"/>
              <a:t>Användarnamnet kan innehålla bokstäver, siffror och punkter.</a:t>
            </a:r>
          </a:p>
          <a:p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5" name="Bildobjekt 4" descr="Ny e post i grå text med blått streck under. Nästa i vit text med blå bakgrund nere till höger.">
            <a:extLst>
              <a:ext uri="{FF2B5EF4-FFF2-40B4-BE49-F238E27FC236}">
                <a16:creationId xmlns:a16="http://schemas.microsoft.com/office/drawing/2014/main" id="{795966E4-8421-4383-A7F0-8B0620DE1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319" y="1202076"/>
            <a:ext cx="6341608" cy="517328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53E6857-2A23-4F3F-9885-C6D8FA988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60515" y="3551068"/>
            <a:ext cx="95854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603D552-8704-469C-B38B-8EDDCCB31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9441" y="5539666"/>
            <a:ext cx="561956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5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145FB6-1523-47B1-93F6-A5192011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327"/>
            <a:ext cx="4666470" cy="695335"/>
          </a:xfrm>
        </p:spPr>
        <p:txBody>
          <a:bodyPr/>
          <a:lstStyle/>
          <a:p>
            <a:r>
              <a:rPr lang="sv-SE" dirty="0"/>
              <a:t>Upptaget</a:t>
            </a:r>
            <a:r>
              <a:rPr lang="sv-SE" baseline="0" dirty="0"/>
              <a:t> namn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092"/>
            <a:ext cx="4473539" cy="4536750"/>
          </a:xfrm>
        </p:spPr>
        <p:txBody>
          <a:bodyPr/>
          <a:lstStyle/>
          <a:p>
            <a:r>
              <a:rPr lang="sv-SE" dirty="0"/>
              <a:t>Får du upp denna dialogruta är användarnamnet redan upptaget.</a:t>
            </a:r>
          </a:p>
          <a:p>
            <a:r>
              <a:rPr lang="sv-SE" dirty="0"/>
              <a:t>Du kan t ex lägga till en siffra till det du skrivit ex britta.bengtsson65  </a:t>
            </a:r>
            <a:br>
              <a:rPr lang="sv-SE" dirty="0"/>
            </a:br>
            <a:r>
              <a:rPr lang="sv-SE" dirty="0"/>
              <a:t>Eller så kan du byta till något helt annat användarnamn. </a:t>
            </a:r>
          </a:p>
          <a:p>
            <a:r>
              <a:rPr lang="sv-SE" dirty="0"/>
              <a:t>Kom ihåg att skriva upp din mailadress när valet är klart.</a:t>
            </a:r>
            <a:br>
              <a:rPr lang="sv-SE" dirty="0"/>
            </a:br>
            <a:r>
              <a:rPr lang="sv-SE" dirty="0"/>
              <a:t>britta.bengtsson65@gmail.com</a:t>
            </a:r>
          </a:p>
          <a:p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5" name="Bildobjekt 4" descr="I Dialogrutan står den här e postadressen är upptagen. Ange ett annat namn eller i röd text med vit bakgrund. Nästa i vit text med blå bakgrund.">
            <a:extLst>
              <a:ext uri="{FF2B5EF4-FFF2-40B4-BE49-F238E27FC236}">
                <a16:creationId xmlns:a16="http://schemas.microsoft.com/office/drawing/2014/main" id="{2749F301-8DA2-4A46-BE13-F525B79C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70" y="1106441"/>
            <a:ext cx="6399257" cy="5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0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4C7DC7-9494-47C4-887E-BA772341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08"/>
            <a:ext cx="3918735" cy="757964"/>
          </a:xfrm>
        </p:spPr>
        <p:txBody>
          <a:bodyPr/>
          <a:lstStyle/>
          <a:p>
            <a:r>
              <a:rPr lang="sv-SE" dirty="0"/>
              <a:t>Lösenord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061"/>
            <a:ext cx="3918735" cy="5147352"/>
          </a:xfrm>
        </p:spPr>
        <p:txBody>
          <a:bodyPr/>
          <a:lstStyle/>
          <a:p>
            <a:r>
              <a:rPr lang="sv-SE" dirty="0"/>
              <a:t>Nu ska du välja ett lösenord till ditt mailkonto. Lösenordet ska innehålla minst 8 tecken och bestå av en kombination av bokstäver, siffror och symboler.</a:t>
            </a:r>
          </a:p>
          <a:p>
            <a:r>
              <a:rPr lang="sv-SE" dirty="0"/>
              <a:t>Kom ihåg ditt lösenord. Skriv upp det på ett säkert ställe.</a:t>
            </a:r>
          </a:p>
          <a:p>
            <a:r>
              <a:rPr lang="sv-SE" b="1" dirty="0">
                <a:solidFill>
                  <a:srgbClr val="FF0000"/>
                </a:solidFill>
              </a:rPr>
              <a:t>Lösenordet är till för bara dig, lämna aldrig ut ditt lösenord.</a:t>
            </a:r>
          </a:p>
          <a:p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9" name="Bildobjekt 8" descr="Fält för lösenord finns mitt på sidan. Nästa i vit text med blå bakgrund nere till höger.">
            <a:extLst>
              <a:ext uri="{FF2B5EF4-FFF2-40B4-BE49-F238E27FC236}">
                <a16:creationId xmlns:a16="http://schemas.microsoft.com/office/drawing/2014/main" id="{F9CDEC6A-1552-4252-AC56-717DA2CA6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940141"/>
            <a:ext cx="6141153" cy="529627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15B8F6A-424E-41DB-B855-E54E70B9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70764" y="3513337"/>
            <a:ext cx="109626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C215211-738C-4D4A-9357-95065EE3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01333" y="5561324"/>
            <a:ext cx="602793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89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7693</TotalTime>
  <Words>440</Words>
  <Application>Microsoft Office PowerPoint</Application>
  <PresentationFormat>Bredbild</PresentationFormat>
  <Paragraphs>66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Calibri</vt:lpstr>
      <vt:lpstr>Source Sans Pro Semibold</vt:lpstr>
      <vt:lpstr>Arial</vt:lpstr>
      <vt:lpstr>Source Sans Pro</vt:lpstr>
      <vt:lpstr>Tema Uppsala</vt:lpstr>
      <vt:lpstr>Skapa ett Outlook konto</vt:lpstr>
      <vt:lpstr>Öppna  webbläsaren</vt:lpstr>
      <vt:lpstr>Adressfältet</vt:lpstr>
      <vt:lpstr>Sök</vt:lpstr>
      <vt:lpstr>Sökresultat</vt:lpstr>
      <vt:lpstr>Skapa konto</vt:lpstr>
      <vt:lpstr>Användarnamn</vt:lpstr>
      <vt:lpstr>Upptaget namn</vt:lpstr>
      <vt:lpstr>Lösenord</vt:lpstr>
      <vt:lpstr>Namn</vt:lpstr>
      <vt:lpstr>Land och  födelsedatum</vt:lpstr>
      <vt:lpstr>Bekräfta 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103</cp:revision>
  <cp:lastPrinted>2016-04-19T07:45:19Z</cp:lastPrinted>
  <dcterms:created xsi:type="dcterms:W3CDTF">2018-06-29T08:36:21Z</dcterms:created>
  <dcterms:modified xsi:type="dcterms:W3CDTF">2021-09-10T09:27:05Z</dcterms:modified>
</cp:coreProperties>
</file>