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24"/>
  </p:notesMasterIdLst>
  <p:sldIdLst>
    <p:sldId id="385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11" r:id="rId22"/>
    <p:sldId id="387" r:id="rId23"/>
  </p:sldIdLst>
  <p:sldSz cx="12192000" cy="6858000"/>
  <p:notesSz cx="6794500" cy="9931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  <p:embeddedFont>
      <p:font typeface="Source Sans Pro Semibold" panose="020B0603030403020204" pitchFamily="34" charset="0"/>
      <p:bold r:id="rId33"/>
      <p:boldItalic r:id="rId3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5" autoAdjust="0"/>
    <p:restoredTop sz="86385" autoAdjust="0"/>
  </p:normalViewPr>
  <p:slideViewPr>
    <p:cSldViewPr snapToGrid="0">
      <p:cViewPr varScale="1">
        <p:scale>
          <a:sx n="112" d="100"/>
          <a:sy n="112" d="100"/>
        </p:scale>
        <p:origin x="132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Notis är det engelska ordet för påminnelse.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13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unkit.uppsala.s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Påminnelser i kalendern- iPhone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AD25DB-6FAC-422B-9815-2F9FBCB43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16 Juni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53344"/>
          </a:xfrm>
        </p:spPr>
        <p:txBody>
          <a:bodyPr/>
          <a:lstStyle/>
          <a:p>
            <a:r>
              <a:rPr lang="sv-SE" dirty="0"/>
              <a:t>Restid</a:t>
            </a:r>
            <a:r>
              <a:rPr lang="sv-SE" baseline="0" dirty="0"/>
              <a:t> steg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Vill du ange restid till din aktivitet, tryck på </a:t>
            </a:r>
            <a:r>
              <a:rPr lang="sv-SE" b="1" dirty="0">
                <a:ea typeface="Source Sans Pro" panose="020B0503030403020204" pitchFamily="34" charset="0"/>
              </a:rPr>
              <a:t>Restid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r>
              <a:rPr lang="sv-SE" dirty="0">
                <a:ea typeface="Source Sans Pro" panose="020B0503030403020204" pitchFamily="34" charset="0"/>
              </a:rPr>
              <a:t>Annars hoppar du över detta moment.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8C56101-FE99-4098-946A-1B26ABB7E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46536" y="4214808"/>
            <a:ext cx="2438656" cy="16893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Menyrad uppifrån och ner titel, plats, heldag, startar, slutar, upprepa restid, kalender, inbjudna och notis.">
            <a:extLst>
              <a:ext uri="{FF2B5EF4-FFF2-40B4-BE49-F238E27FC236}">
                <a16:creationId xmlns:a16="http://schemas.microsoft.com/office/drawing/2014/main" id="{0E4C3C69-F39B-4907-B63F-3716A5178E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7890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188655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2620"/>
          </a:xfrm>
        </p:spPr>
        <p:txBody>
          <a:bodyPr/>
          <a:lstStyle/>
          <a:p>
            <a:r>
              <a:rPr lang="sv-SE" dirty="0"/>
              <a:t>Restid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ange restiden, dra knappen till höger så att den blir grön.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EEC5EB6-FD16-41DF-B3BC-F11DC25E0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60929" y="2109205"/>
            <a:ext cx="99293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 descr="Knappen finns till höger om restid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87" y="971792"/>
            <a:ext cx="2743478" cy="4879734"/>
          </a:xfrm>
        </p:spPr>
      </p:pic>
    </p:spTree>
    <p:extLst>
      <p:ext uri="{BB962C8B-B14F-4D97-AF65-F5344CB8AC3E}">
        <p14:creationId xmlns:p14="http://schemas.microsoft.com/office/powerpoint/2010/main" val="231973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59355"/>
          </a:xfrm>
        </p:spPr>
        <p:txBody>
          <a:bodyPr/>
          <a:lstStyle/>
          <a:p>
            <a:r>
              <a:rPr lang="sv-SE" dirty="0"/>
              <a:t>Restid steg 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Ange restiden.</a:t>
            </a:r>
          </a:p>
          <a:p>
            <a:r>
              <a:rPr lang="sv-SE" dirty="0"/>
              <a:t>Gå tillbaka till startsidan genom att trycka på </a:t>
            </a:r>
            <a:r>
              <a:rPr lang="sv-SE" b="1" dirty="0"/>
              <a:t>Ny aktivitet</a:t>
            </a:r>
            <a:r>
              <a:rPr lang="sv-SE" dirty="0"/>
              <a:t>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8DE6421-372D-4224-BD3D-575E6523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67165" y="1576047"/>
            <a:ext cx="1438182" cy="126516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Lista med förslag på tider, fem minuter, femton minuter, trettio minuter, en timme och trettio minuter, två timmar. Ny aktivitet i röd text längst upp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87" y="971792"/>
            <a:ext cx="2743478" cy="4879734"/>
          </a:xfrm>
        </p:spPr>
      </p:pic>
    </p:spTree>
    <p:extLst>
      <p:ext uri="{BB962C8B-B14F-4D97-AF65-F5344CB8AC3E}">
        <p14:creationId xmlns:p14="http://schemas.microsoft.com/office/powerpoint/2010/main" val="152909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3739"/>
          </a:xfrm>
        </p:spPr>
        <p:txBody>
          <a:bodyPr/>
          <a:lstStyle/>
          <a:p>
            <a:r>
              <a:rPr lang="sv-SE" dirty="0"/>
              <a:t>Ange kalender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Har du flera  kalendrar, tryck på </a:t>
            </a:r>
            <a:r>
              <a:rPr lang="sv-SE" b="1" dirty="0">
                <a:ea typeface="Source Sans Pro" panose="020B0503030403020204" pitchFamily="34" charset="0"/>
              </a:rPr>
              <a:t>Kalender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r>
              <a:rPr lang="sv-SE" dirty="0">
                <a:ea typeface="Source Sans Pro" panose="020B0503030403020204" pitchFamily="34" charset="0"/>
              </a:rPr>
              <a:t>Annars hoppar du över detta moment.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3CB0A27-3EFC-4767-B6CD-25CC8B15F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58201" y="3855493"/>
            <a:ext cx="1637799" cy="12082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Menyrad uppifrån och ner heldag, startar, slutar, upprepa restid, kalender, inbjudna och notis.">
            <a:extLst>
              <a:ext uri="{FF2B5EF4-FFF2-40B4-BE49-F238E27FC236}">
                <a16:creationId xmlns:a16="http://schemas.microsoft.com/office/drawing/2014/main" id="{3669E63C-52B7-493C-89CF-93707D5E7D7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791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325727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3743"/>
          </a:xfrm>
        </p:spPr>
        <p:txBody>
          <a:bodyPr/>
          <a:lstStyle/>
          <a:p>
            <a:r>
              <a:rPr lang="sv-SE" dirty="0"/>
              <a:t>Ange kalender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Välj vilken kalender som påminnelsen ska sparas i.</a:t>
            </a:r>
          </a:p>
          <a:p>
            <a:r>
              <a:rPr lang="sv-SE" dirty="0">
                <a:ea typeface="Source Sans Pro" panose="020B0503030403020204" pitchFamily="34" charset="0"/>
              </a:rPr>
              <a:t>Gå tillbaka till startsidan genom att trycka på </a:t>
            </a:r>
            <a:r>
              <a:rPr lang="sv-SE" b="1" dirty="0">
                <a:ea typeface="Source Sans Pro" panose="020B0503030403020204" pitchFamily="34" charset="0"/>
              </a:rPr>
              <a:t>Ny aktivitet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8F55748-F9D6-4B90-AD2D-709887368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11903" y="1540323"/>
            <a:ext cx="1136342" cy="163359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 descr="Lista med personens kalendrar. Ny aktivitet i röd text längst upp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87" y="971791"/>
            <a:ext cx="2743478" cy="4879735"/>
          </a:xfrm>
        </p:spPr>
      </p:pic>
    </p:spTree>
    <p:extLst>
      <p:ext uri="{BB962C8B-B14F-4D97-AF65-F5344CB8AC3E}">
        <p14:creationId xmlns:p14="http://schemas.microsoft.com/office/powerpoint/2010/main" val="148210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2616"/>
          </a:xfrm>
        </p:spPr>
        <p:txBody>
          <a:bodyPr/>
          <a:lstStyle/>
          <a:p>
            <a:r>
              <a:rPr lang="sv-SE" dirty="0"/>
              <a:t>Notiser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När vill du ha påminnelsen?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Notis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632F797-2ED4-4326-96DD-F96E81BA0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89993" y="4693714"/>
            <a:ext cx="138016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Menyrad uppifrån och ner heldag, startar, slutar, upprepa restid, kalender, inbjudna och notis.">
            <a:extLst>
              <a:ext uri="{FF2B5EF4-FFF2-40B4-BE49-F238E27FC236}">
                <a16:creationId xmlns:a16="http://schemas.microsoft.com/office/drawing/2014/main" id="{22F7C8D8-E82F-4A03-BE9D-66277A82382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9306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299170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3743"/>
          </a:xfrm>
        </p:spPr>
        <p:txBody>
          <a:bodyPr/>
          <a:lstStyle/>
          <a:p>
            <a:r>
              <a:rPr lang="sv-SE" dirty="0"/>
              <a:t>Notiser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Välj det alternativ som passar bäst.</a:t>
            </a:r>
          </a:p>
          <a:p>
            <a:r>
              <a:rPr lang="sv-SE" dirty="0">
                <a:ea typeface="Source Sans Pro" panose="020B0503030403020204" pitchFamily="34" charset="0"/>
              </a:rPr>
              <a:t>Gå tillbaka till startsidan genom att trycka på </a:t>
            </a:r>
            <a:r>
              <a:rPr lang="sv-SE" b="1" dirty="0">
                <a:ea typeface="Source Sans Pro" panose="020B0503030403020204" pitchFamily="34" charset="0"/>
              </a:rPr>
              <a:t>Ny aktivitet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0CB8ADD-1CCD-4770-A58B-24DB19FB4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693024" y="1519518"/>
            <a:ext cx="1264023" cy="187089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 descr="Lista med förslag på tider, fem minuter, tio minuter, femton minuter, trettio minuter, en timme, två timmar, 1 dag. Ny aktivitet i röd text längst upp till vänster.Ny aktivitet i röd text längst upp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9306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425466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Ytterligare påminnelser </a:t>
            </a:r>
            <a:br>
              <a:rPr lang="sv-SE" dirty="0"/>
            </a:br>
            <a:r>
              <a:rPr lang="sv-SE" dirty="0"/>
              <a:t>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98812"/>
            <a:ext cx="4541874" cy="315302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Ibland vill man ha fler påminnelser.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Påminnelse 2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Önskas ingen ytterligare påminnelse, hoppa över detta steg.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99429A-411F-4CAE-9C4D-F961FADD5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1791" y="4300064"/>
            <a:ext cx="131409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 descr="Påminnelse två i svart text i lista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9306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56194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35389" cy="1279746"/>
          </a:xfrm>
        </p:spPr>
        <p:txBody>
          <a:bodyPr/>
          <a:lstStyle/>
          <a:p>
            <a:r>
              <a:rPr lang="sv-SE" dirty="0"/>
              <a:t>Ytterligare påminnelser</a:t>
            </a:r>
            <a:br>
              <a:rPr lang="sv-SE" dirty="0"/>
            </a:br>
            <a:r>
              <a:rPr lang="sv-SE" dirty="0"/>
              <a:t>steg 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916104"/>
            <a:ext cx="4541874" cy="293573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Välj när du vill ha din </a:t>
            </a:r>
            <a:r>
              <a:rPr lang="sv-SE" b="1" dirty="0">
                <a:ea typeface="Source Sans Pro" panose="020B0503030403020204" pitchFamily="34" charset="0"/>
              </a:rPr>
              <a:t>andra</a:t>
            </a:r>
            <a:r>
              <a:rPr lang="sv-SE" dirty="0">
                <a:ea typeface="Source Sans Pro" panose="020B0503030403020204" pitchFamily="34" charset="0"/>
              </a:rPr>
              <a:t>  påminnelse.</a:t>
            </a:r>
          </a:p>
          <a:p>
            <a:r>
              <a:rPr lang="sv-SE" dirty="0">
                <a:ea typeface="Source Sans Pro" panose="020B0503030403020204" pitchFamily="34" charset="0"/>
              </a:rPr>
              <a:t>Gå tillbaka till startsidan genom att trycka på </a:t>
            </a:r>
            <a:r>
              <a:rPr lang="sv-SE" b="1" dirty="0">
                <a:ea typeface="Source Sans Pro" panose="020B0503030403020204" pitchFamily="34" charset="0"/>
              </a:rPr>
              <a:t>Ny aktivitet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5029B15-37BE-45BB-8F5E-4868DA97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31312" y="1611664"/>
            <a:ext cx="985422" cy="173537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 descr="Ny aktivitet i röd text längst upp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969168"/>
            <a:ext cx="2744953" cy="4882358"/>
          </a:xfrm>
        </p:spPr>
      </p:pic>
    </p:spTree>
    <p:extLst>
      <p:ext uri="{BB962C8B-B14F-4D97-AF65-F5344CB8AC3E}">
        <p14:creationId xmlns:p14="http://schemas.microsoft.com/office/powerpoint/2010/main" val="371375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45474"/>
          </a:xfrm>
        </p:spPr>
        <p:txBody>
          <a:bodyPr/>
          <a:lstStyle/>
          <a:p>
            <a:r>
              <a:rPr lang="sv-SE" dirty="0"/>
              <a:t>Avsluta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Nu är dina val gjorda, tryck på </a:t>
            </a:r>
            <a:r>
              <a:rPr lang="sv-SE" b="1" dirty="0">
                <a:ea typeface="Source Sans Pro" panose="020B0503030403020204" pitchFamily="34" charset="0"/>
              </a:rPr>
              <a:t>Lägg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r>
              <a:rPr lang="sv-SE" b="1" dirty="0">
                <a:ea typeface="Source Sans Pro" panose="020B0503030403020204" pitchFamily="34" charset="0"/>
              </a:rPr>
              <a:t>till</a:t>
            </a:r>
            <a:r>
              <a:rPr lang="sv-SE" dirty="0">
                <a:ea typeface="Source Sans Pro" panose="020B0503030403020204" pitchFamily="34" charset="0"/>
              </a:rPr>
              <a:t> för att avsluta.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C2DBE0F4-3067-4787-893F-72C866370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900398" y="1511646"/>
            <a:ext cx="1357784" cy="84547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Lägg till i röd text uppe till höger i appen.">
            <a:extLst>
              <a:ext uri="{FF2B5EF4-FFF2-40B4-BE49-F238E27FC236}">
                <a16:creationId xmlns:a16="http://schemas.microsoft.com/office/drawing/2014/main" id="{CBEA7724-7FDB-46E4-A785-93AB846025F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791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260682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52B4F4-6D6F-4471-A028-8C11CD4C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2621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fram appen för kalendern.</a:t>
            </a:r>
          </a:p>
        </p:txBody>
      </p:sp>
      <p:pic>
        <p:nvPicPr>
          <p:cNvPr id="6" name="Platshållare för innehåll 6" descr="Kalender appen är dagens datum i svart med vit bakgrund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9120"/>
            <a:ext cx="3311857" cy="569976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ED050D2-0115-49D6-AAE6-A34432A83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40171" y="2618913"/>
            <a:ext cx="3258105" cy="1462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41599"/>
          </a:xfrm>
        </p:spPr>
        <p:txBody>
          <a:bodyPr/>
          <a:lstStyle/>
          <a:p>
            <a:r>
              <a:rPr lang="sv-SE" dirty="0"/>
              <a:t>Klart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Aktiviteten är nu inlagd i din kalender.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59571A4-3872-4CC5-8E2F-52CF7F048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51299" y="3459021"/>
            <a:ext cx="170492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 descr="Kalender vy över en dag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91" y="1148598"/>
            <a:ext cx="2644074" cy="4702928"/>
          </a:xfrm>
        </p:spPr>
      </p:pic>
    </p:spTree>
    <p:extLst>
      <p:ext uri="{BB962C8B-B14F-4D97-AF65-F5344CB8AC3E}">
        <p14:creationId xmlns:p14="http://schemas.microsoft.com/office/powerpoint/2010/main" val="318568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E489149-C050-4B7B-B320-6B8E2AA8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2BDD6024-6BE3-4B3F-A867-7018E1BD8266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Sida </a:t>
            </a:r>
            <a:fld id="{D02B33C2-54EE-4A44-9B78-6F01870CE737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D0DF602-0B97-47AD-828A-9BCE5BB1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6420633" cy="1279746"/>
          </a:xfrm>
        </p:spPr>
        <p:txBody>
          <a:bodyPr>
            <a:normAutofit fontScale="90000"/>
          </a:bodyPr>
          <a:lstStyle/>
          <a:p>
            <a:r>
              <a:rPr lang="sv-SE" dirty="0"/>
              <a:t>Funk-IT Lyftet startade som ett</a:t>
            </a:r>
            <a:br>
              <a:rPr lang="sv-SE" dirty="0"/>
            </a:br>
            <a:r>
              <a:rPr lang="sv-SE" dirty="0"/>
              <a:t>samarbete mellan: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669F138-B81A-4A94-A648-F692A370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47386"/>
            <a:ext cx="5552769" cy="268105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2E68408B-82D7-4FBB-A885-342A0C12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07040345-D2FF-4460-BD53-83718C2F20D1}"/>
              </a:ext>
            </a:extLst>
          </p:cNvPr>
          <p:cNvSpPr txBox="1">
            <a:spLocks/>
          </p:cNvSpPr>
          <p:nvPr/>
        </p:nvSpPr>
        <p:spPr>
          <a:xfrm>
            <a:off x="7199595" y="5163118"/>
            <a:ext cx="3210232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3"/>
              </a:rPr>
              <a:t>Funk-IT lyftets hemsida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672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3743"/>
          </a:xfrm>
        </p:spPr>
        <p:txBody>
          <a:bodyPr/>
          <a:lstStyle/>
          <a:p>
            <a:r>
              <a:rPr lang="sv-SE" dirty="0"/>
              <a:t>Datum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21789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datumet som du ska lägga in en påminnelse på.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Dagensdatum är markerat med en </a:t>
            </a:r>
            <a:r>
              <a:rPr lang="sv-SE" b="1" dirty="0">
                <a:ea typeface="Source Sans Pro" panose="020B0503030403020204" pitchFamily="34" charset="0"/>
              </a:rPr>
              <a:t>röd ring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3" name="Platshållare för innehåll 12" descr="Månadskalender vy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778860"/>
            <a:ext cx="3161811" cy="5623810"/>
          </a:xfrm>
        </p:spPr>
      </p:pic>
    </p:spTree>
    <p:extLst>
      <p:ext uri="{BB962C8B-B14F-4D97-AF65-F5344CB8AC3E}">
        <p14:creationId xmlns:p14="http://schemas.microsoft.com/office/powerpoint/2010/main" val="351356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479524" cy="777110"/>
          </a:xfrm>
        </p:spPr>
        <p:txBody>
          <a:bodyPr/>
          <a:lstStyle/>
          <a:p>
            <a:r>
              <a:rPr lang="sv-SE" dirty="0"/>
              <a:t>Påminnelse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1"/>
            <a:ext cx="4541874" cy="3494406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+ tecknet </a:t>
            </a:r>
            <a:r>
              <a:rPr lang="sv-SE" dirty="0"/>
              <a:t>uppe i höger hörn.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69EA32B-3347-4BA4-9331-B3DB9BD7A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051494" y="1712446"/>
            <a:ext cx="1225119" cy="120736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latshållare för innehåll 10" descr="Plustecknet i röd text längst upp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94" y="971792"/>
            <a:ext cx="3121471" cy="5552058"/>
          </a:xfrm>
        </p:spPr>
      </p:pic>
    </p:spTree>
    <p:extLst>
      <p:ext uri="{BB962C8B-B14F-4D97-AF65-F5344CB8AC3E}">
        <p14:creationId xmlns:p14="http://schemas.microsoft.com/office/powerpoint/2010/main" val="326700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7110"/>
          </a:xfrm>
        </p:spPr>
        <p:txBody>
          <a:bodyPr/>
          <a:lstStyle/>
          <a:p>
            <a:r>
              <a:rPr lang="sv-SE" dirty="0"/>
              <a:t>Titel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i fältet </a:t>
            </a:r>
            <a:r>
              <a:rPr lang="sv-SE" b="1" dirty="0">
                <a:ea typeface="Source Sans Pro" panose="020B0503030403020204" pitchFamily="34" charset="0"/>
              </a:rPr>
              <a:t>Titel</a:t>
            </a:r>
            <a:r>
              <a:rPr lang="sv-SE" dirty="0">
                <a:ea typeface="Source Sans Pro" panose="020B0503030403020204" pitchFamily="34" charset="0"/>
              </a:rPr>
              <a:t> vad som ska göras.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0FE2C60-872D-449B-A98B-6ACC591DA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008474" y="2178423"/>
            <a:ext cx="2003612" cy="118334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tshållare för innehåll 8" descr="Menyrad uppifrån och ner titel, plats, heldag, startar, slutar och upprepa. tangentbord i nedre halvan av appen.">
            <a:extLst>
              <a:ext uri="{FF2B5EF4-FFF2-40B4-BE49-F238E27FC236}">
                <a16:creationId xmlns:a16="http://schemas.microsoft.com/office/drawing/2014/main" id="{F38C3E68-9635-4151-9169-70FF435AD32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791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41809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80669"/>
            <a:ext cx="5295900" cy="780897"/>
          </a:xfrm>
        </p:spPr>
        <p:txBody>
          <a:bodyPr>
            <a:normAutofit fontScale="90000"/>
          </a:bodyPr>
          <a:lstStyle/>
          <a:p>
            <a:r>
              <a:rPr lang="sv-SE" dirty="0"/>
              <a:t>Datum och klockslag start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44208"/>
            <a:ext cx="4541874" cy="3207633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Ange tiden då aktiviteten börjar.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Startar.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Välj tiden med </a:t>
            </a:r>
            <a:r>
              <a:rPr lang="sv-SE" dirty="0" err="1">
                <a:ea typeface="Source Sans Pro" panose="020B0503030403020204" pitchFamily="34" charset="0"/>
              </a:rPr>
              <a:t>scroll</a:t>
            </a:r>
            <a:r>
              <a:rPr lang="sv-SE" dirty="0">
                <a:ea typeface="Source Sans Pro" panose="020B0503030403020204" pitchFamily="34" charset="0"/>
              </a:rPr>
              <a:t> hjulet.</a:t>
            </a:r>
          </a:p>
        </p:txBody>
      </p:sp>
      <p:pic>
        <p:nvPicPr>
          <p:cNvPr id="8" name="Platshållare för innehåll 7" descr="Den föreslagna tiden i röd text. Ett scroll hjul för timmar och ett för minuter.">
            <a:extLst>
              <a:ext uri="{FF2B5EF4-FFF2-40B4-BE49-F238E27FC236}">
                <a16:creationId xmlns:a16="http://schemas.microsoft.com/office/drawing/2014/main" id="{C4399408-B8A7-4448-873D-02631B82695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7890"/>
            <a:ext cx="2767364" cy="4922220"/>
          </a:xfr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36E6E2B-1C18-44DB-9AE9-9CCAC01E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109137" y="4181068"/>
            <a:ext cx="3024963" cy="18922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8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Datum och klockslag</a:t>
            </a:r>
            <a:br>
              <a:rPr lang="sv-SE" dirty="0"/>
            </a:br>
            <a:r>
              <a:rPr lang="sv-SE" dirty="0"/>
              <a:t>slutar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96466"/>
            <a:ext cx="4541874" cy="3055375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Slutar</a:t>
            </a:r>
            <a:r>
              <a:rPr lang="sv-SE" dirty="0">
                <a:ea typeface="Source Sans Pro" panose="020B0503030403020204" pitchFamily="34" charset="0"/>
              </a:rPr>
              <a:t> för att ange när aktiviteten slutar.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D96CD5B-85FB-4D96-A177-C50E5FCBA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69081" y="3548418"/>
            <a:ext cx="3126919" cy="28487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Föreslagen tid i röd text. Scroll hjul för timme och minuter.">
            <a:extLst>
              <a:ext uri="{FF2B5EF4-FFF2-40B4-BE49-F238E27FC236}">
                <a16:creationId xmlns:a16="http://schemas.microsoft.com/office/drawing/2014/main" id="{5899A224-7E65-4FF7-B195-27A0FE96692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3849"/>
            <a:ext cx="2771907" cy="4930301"/>
          </a:xfrm>
        </p:spPr>
      </p:pic>
    </p:spTree>
    <p:extLst>
      <p:ext uri="{BB962C8B-B14F-4D97-AF65-F5344CB8AC3E}">
        <p14:creationId xmlns:p14="http://schemas.microsoft.com/office/powerpoint/2010/main" val="179258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Upprepa påminnelse</a:t>
            </a:r>
            <a:br>
              <a:rPr lang="sv-SE" dirty="0"/>
            </a:br>
            <a:r>
              <a:rPr lang="sv-SE" dirty="0"/>
              <a:t>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048"/>
            <a:ext cx="4541874" cy="321779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För att upprepa en påminnelse, tryck på </a:t>
            </a:r>
            <a:r>
              <a:rPr lang="sv-SE" b="1" dirty="0">
                <a:ea typeface="Source Sans Pro" panose="020B0503030403020204" pitchFamily="34" charset="0"/>
              </a:rPr>
              <a:t>Upprepa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r>
              <a:rPr lang="sv-SE" dirty="0">
                <a:ea typeface="Source Sans Pro" panose="020B0503030403020204" pitchFamily="34" charset="0"/>
              </a:rPr>
              <a:t>Annars hoppar du över detta moment.</a:t>
            </a:r>
          </a:p>
        </p:txBody>
      </p:sp>
      <p:pic>
        <p:nvPicPr>
          <p:cNvPr id="10" name="Platshållare för innehåll 9" descr="Menyrad uppifrån och ner titel, plats, heldag, startar, slutar, upprepa restid, kalender, inbjudna och notis.">
            <a:extLst>
              <a:ext uri="{FF2B5EF4-FFF2-40B4-BE49-F238E27FC236}">
                <a16:creationId xmlns:a16="http://schemas.microsoft.com/office/drawing/2014/main" id="{27AD813A-045D-46A5-A29F-B4CF113D68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9306"/>
            <a:ext cx="2767364" cy="492222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5150B42-E931-4062-BFC4-729A7E49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90117" y="3819140"/>
            <a:ext cx="2228296" cy="84760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1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/>
          <a:lstStyle/>
          <a:p>
            <a:r>
              <a:rPr lang="sv-SE" dirty="0"/>
              <a:t>Upprepa påminnelse</a:t>
            </a:r>
            <a:br>
              <a:rPr lang="sv-SE" dirty="0"/>
            </a:br>
            <a:r>
              <a:rPr lang="sv-SE" dirty="0"/>
              <a:t>steg</a:t>
            </a:r>
            <a:r>
              <a:rPr lang="sv-SE" baseline="0" dirty="0"/>
              <a:t>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81056"/>
            <a:ext cx="4541874" cy="317078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Välj hur ofta påminnelsen ska upprepas.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Gå tillbaka till startsidan genom att trycka på </a:t>
            </a:r>
            <a:r>
              <a:rPr lang="sv-SE" b="1" dirty="0">
                <a:ea typeface="Source Sans Pro" panose="020B0503030403020204" pitchFamily="34" charset="0"/>
              </a:rPr>
              <a:t>Ny aktivitet</a:t>
            </a:r>
            <a:r>
              <a:rPr lang="sv-SE" dirty="0">
                <a:ea typeface="Source Sans Pro" panose="020B0503030403020204" pitchFamily="34" charset="0"/>
              </a:rPr>
              <a:t> längst upp till vänster.</a:t>
            </a:r>
          </a:p>
        </p:txBody>
      </p:sp>
      <p:pic>
        <p:nvPicPr>
          <p:cNvPr id="8" name="Platshållare för innehåll 7" descr="Lista med förslag aldrig, varje dag, varje vecka, varje månad, varje år, anpassad. Ny aktivitet i röd text längst upp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47" y="857530"/>
            <a:ext cx="2807718" cy="499399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CF4B97D-5828-45E4-A1C6-238C78A06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48824" y="1537775"/>
            <a:ext cx="938074" cy="184190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75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</TotalTime>
  <Words>441</Words>
  <Application>Microsoft Office PowerPoint</Application>
  <PresentationFormat>Bredbild</PresentationFormat>
  <Paragraphs>81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Source Sans Pro</vt:lpstr>
      <vt:lpstr>Source Sans Pro Semibold</vt:lpstr>
      <vt:lpstr>Arial</vt:lpstr>
      <vt:lpstr>Calibri</vt:lpstr>
      <vt:lpstr>Tema Uppsala</vt:lpstr>
      <vt:lpstr>Påminnelser i kalendern- iPhone</vt:lpstr>
      <vt:lpstr>Appen</vt:lpstr>
      <vt:lpstr>Datum</vt:lpstr>
      <vt:lpstr>Påminnelse</vt:lpstr>
      <vt:lpstr>Titel</vt:lpstr>
      <vt:lpstr>Datum och klockslag start</vt:lpstr>
      <vt:lpstr>Datum och klockslag slutar</vt:lpstr>
      <vt:lpstr>Upprepa påminnelse steg 1</vt:lpstr>
      <vt:lpstr>Upprepa påminnelse steg 2</vt:lpstr>
      <vt:lpstr>Restid steg 1</vt:lpstr>
      <vt:lpstr>Restid steg 2</vt:lpstr>
      <vt:lpstr>Restid steg 3</vt:lpstr>
      <vt:lpstr>Ange kalender steg 1</vt:lpstr>
      <vt:lpstr>Ange kalender steg 2</vt:lpstr>
      <vt:lpstr>Notiser steg 1</vt:lpstr>
      <vt:lpstr>Notiser steg 2</vt:lpstr>
      <vt:lpstr>Ytterligare påminnelser  steg 1</vt:lpstr>
      <vt:lpstr>Ytterligare påminnelser steg  2</vt:lpstr>
      <vt:lpstr>Avsluta</vt:lpstr>
      <vt:lpstr>Klart</vt:lpstr>
      <vt:lpstr>Funk-IT Lyftet startade som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121</cp:revision>
  <cp:lastPrinted>2016-04-19T07:45:19Z</cp:lastPrinted>
  <dcterms:created xsi:type="dcterms:W3CDTF">2018-06-29T08:36:21Z</dcterms:created>
  <dcterms:modified xsi:type="dcterms:W3CDTF">2022-06-16T13:29:32Z</dcterms:modified>
</cp:coreProperties>
</file>