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4"/>
  </p:sldMasterIdLst>
  <p:notesMasterIdLst>
    <p:notesMasterId r:id="rId18"/>
  </p:notesMasterIdLst>
  <p:sldIdLst>
    <p:sldId id="385" r:id="rId5"/>
    <p:sldId id="390" r:id="rId6"/>
    <p:sldId id="393" r:id="rId7"/>
    <p:sldId id="391" r:id="rId8"/>
    <p:sldId id="396" r:id="rId9"/>
    <p:sldId id="394" r:id="rId10"/>
    <p:sldId id="399" r:id="rId11"/>
    <p:sldId id="395" r:id="rId12"/>
    <p:sldId id="398" r:id="rId13"/>
    <p:sldId id="397" r:id="rId14"/>
    <p:sldId id="400" r:id="rId15"/>
    <p:sldId id="392" r:id="rId16"/>
    <p:sldId id="387" r:id="rId17"/>
  </p:sldIdLst>
  <p:sldSz cx="12192000" cy="6858000"/>
  <p:notesSz cx="6794500" cy="9931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  <p:embeddedFont>
      <p:font typeface="Source Sans Pro Semibold" panose="020B0603030403020204" pitchFamily="34" charset="0"/>
      <p:bold r:id="rId27"/>
      <p:boldItalic r:id="rId2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3" autoAdjust="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2021-09-10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Påminnelse i kalendern - </a:t>
            </a:r>
            <a:r>
              <a:rPr lang="sv-SE" dirty="0" err="1"/>
              <a:t>android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DC6C0F20-A72B-4B0E-B2FC-831DFF9DC5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1978" y="4705061"/>
            <a:ext cx="8182867" cy="320622"/>
          </a:xfrm>
        </p:spPr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1279746"/>
          </a:xfrm>
        </p:spPr>
        <p:txBody>
          <a:bodyPr/>
          <a:lstStyle/>
          <a:p>
            <a:r>
              <a:rPr lang="sv-SE" dirty="0"/>
              <a:t>Alarm till </a:t>
            </a:r>
            <a:br>
              <a:rPr lang="sv-SE" dirty="0"/>
            </a:br>
            <a:r>
              <a:rPr lang="sv-SE" dirty="0"/>
              <a:t>kalenderhändelse	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30288"/>
            <a:ext cx="4541874" cy="3021553"/>
          </a:xfrm>
        </p:spPr>
        <p:txBody>
          <a:bodyPr/>
          <a:lstStyle/>
          <a:p>
            <a:r>
              <a:rPr lang="sv-SE" dirty="0"/>
              <a:t>Välj hur långt innan du vill bli påmind. </a:t>
            </a:r>
          </a:p>
        </p:txBody>
      </p:sp>
      <p:pic>
        <p:nvPicPr>
          <p:cNvPr id="6" name="Platshållare för innehåll 5" descr="Lista med föreslagna tider visas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589280"/>
            <a:ext cx="3626166" cy="566928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3933" y="5447541"/>
            <a:ext cx="128443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321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E2507CA-26FE-4551-BB3D-17B25002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01019"/>
          </a:xfrm>
        </p:spPr>
        <p:txBody>
          <a:bodyPr/>
          <a:lstStyle/>
          <a:p>
            <a:r>
              <a:rPr lang="sv-SE" dirty="0"/>
              <a:t>Spara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Spara</a:t>
            </a:r>
            <a:r>
              <a:rPr lang="sv-SE" dirty="0"/>
              <a:t>.</a:t>
            </a:r>
          </a:p>
          <a:p>
            <a:r>
              <a:rPr lang="sv-SE" dirty="0"/>
              <a:t>Nu är din påminnelse sparad. </a:t>
            </a:r>
          </a:p>
        </p:txBody>
      </p:sp>
      <p:pic>
        <p:nvPicPr>
          <p:cNvPr id="10" name="Platshållare för innehåll 9" descr="Spara i grön text i grått fält längst ner till höger i appen.">
            <a:extLst>
              <a:ext uri="{FF2B5EF4-FFF2-40B4-BE49-F238E27FC236}">
                <a16:creationId xmlns:a16="http://schemas.microsoft.com/office/drawing/2014/main" id="{26688577-4177-4DE1-AF91-88ED846952F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282" y="522514"/>
            <a:ext cx="3744564" cy="5833834"/>
          </a:xfr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38958E6F-9412-4392-982F-4F8B5FEBB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3079" y="6118808"/>
            <a:ext cx="114264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1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22869"/>
            <a:ext cx="5552769" cy="2563223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BECC93-F13C-445B-B88B-2344B83F23BB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357438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0644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"/>
    </mc:Choice>
    <mc:Fallback xmlns="">
      <p:transition spd="slow" advTm="73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7E427D4-90F2-4321-B043-037CD367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47823"/>
          </a:xfrm>
        </p:spPr>
        <p:txBody>
          <a:bodyPr/>
          <a:lstStyle/>
          <a:p>
            <a:r>
              <a:rPr lang="sv-SE" dirty="0"/>
              <a:t>Öppna </a:t>
            </a:r>
            <a:r>
              <a:rPr lang="sv-SE" dirty="0" err="1"/>
              <a:t>appen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Tryck på </a:t>
            </a:r>
            <a:r>
              <a:rPr lang="sv-SE" dirty="0" err="1"/>
              <a:t>appen</a:t>
            </a:r>
            <a:r>
              <a:rPr lang="sv-SE" dirty="0"/>
              <a:t> för kalendern.</a:t>
            </a:r>
          </a:p>
        </p:txBody>
      </p:sp>
      <p:pic>
        <p:nvPicPr>
          <p:cNvPr id="6" name="Platshållare för innehåll 5" descr="Hemskärm för Android telefon. Kalenderappen, siffror i vit text med grön bakgrun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1304"/>
            <a:ext cx="3565206" cy="5795046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41178" y="4657077"/>
            <a:ext cx="177657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16425"/>
          </a:xfrm>
        </p:spPr>
        <p:txBody>
          <a:bodyPr/>
          <a:lstStyle/>
          <a:p>
            <a:r>
              <a:rPr lang="sv-SE" dirty="0"/>
              <a:t>Påminnelse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datumet som du ska lägga in en påminnelse på. 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+ </a:t>
            </a:r>
            <a:r>
              <a:rPr lang="sv-SE" dirty="0">
                <a:ea typeface="Source Sans Pro" panose="020B0503030403020204" pitchFamily="34" charset="0"/>
              </a:rPr>
              <a:t>tecknet.</a:t>
            </a:r>
            <a:endParaRPr lang="sv-SE" dirty="0"/>
          </a:p>
        </p:txBody>
      </p:sp>
      <p:pic>
        <p:nvPicPr>
          <p:cNvPr id="8" name="Platshållare för innehåll 7" descr="Månadskalender vy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8320"/>
            <a:ext cx="3566160" cy="5740399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485647" y="5787447"/>
            <a:ext cx="131249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37079" y="3564013"/>
            <a:ext cx="154981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682838"/>
          </a:xfrm>
        </p:spPr>
        <p:txBody>
          <a:bodyPr/>
          <a:lstStyle/>
          <a:p>
            <a:r>
              <a:rPr lang="sv-SE" dirty="0"/>
              <a:t>Påminnelse 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en text till din påminnelse.</a:t>
            </a:r>
          </a:p>
        </p:txBody>
      </p:sp>
      <p:pic>
        <p:nvPicPr>
          <p:cNvPr id="6" name="Platshållare för innehåll 5" descr="Fältet för text finns längst upp i appen. Tangentbord i nedre delen av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9760"/>
            <a:ext cx="3545305" cy="564895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93241" y="1519198"/>
            <a:ext cx="1206859" cy="1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23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Datum och klockslag </a:t>
            </a:r>
            <a:br>
              <a:rPr lang="sv-SE" dirty="0"/>
            </a:br>
            <a:r>
              <a:rPr lang="sv-SE" dirty="0"/>
              <a:t>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06357"/>
            <a:ext cx="4541874" cy="3245484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Start</a:t>
            </a:r>
            <a:r>
              <a:rPr lang="sv-SE" dirty="0">
                <a:ea typeface="Source Sans Pro" panose="020B0503030403020204" pitchFamily="34" charset="0"/>
              </a:rPr>
              <a:t> för att ange tiden.</a:t>
            </a:r>
            <a:endParaRPr lang="sv-SE" dirty="0"/>
          </a:p>
        </p:txBody>
      </p:sp>
      <p:pic>
        <p:nvPicPr>
          <p:cNvPr id="6" name="Platshållare för innehåll 5" descr="Start finns till vänster, datum och tid till höger. Tangentbord i nedre delen av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09600"/>
            <a:ext cx="3545304" cy="566928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2357120"/>
            <a:ext cx="81935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8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/>
          <a:lstStyle/>
          <a:p>
            <a:r>
              <a:rPr lang="sv-SE" dirty="0"/>
              <a:t>Datum och klockslag </a:t>
            </a:r>
            <a:br>
              <a:rPr lang="sv-SE" dirty="0"/>
            </a:br>
            <a:r>
              <a:rPr lang="sv-SE" dirty="0"/>
              <a:t>steg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99664"/>
            <a:ext cx="4541874" cy="3152177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Ange tiden då aktiviteten börjar. </a:t>
            </a:r>
          </a:p>
        </p:txBody>
      </p:sp>
      <p:pic>
        <p:nvPicPr>
          <p:cNvPr id="6" name="Platshållare för innehåll 5" descr="Rull lista med timmar och minuter i nedre delen av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0" y="568960"/>
            <a:ext cx="3495040" cy="569975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96675" y="4770546"/>
            <a:ext cx="128273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8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69923"/>
          </a:xfrm>
        </p:spPr>
        <p:txBody>
          <a:bodyPr/>
          <a:lstStyle/>
          <a:p>
            <a:r>
              <a:rPr lang="sv-SE" dirty="0"/>
              <a:t>Slut tid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Slut </a:t>
            </a:r>
            <a:r>
              <a:rPr lang="sv-SE" dirty="0">
                <a:ea typeface="Source Sans Pro" panose="020B0503030403020204" pitchFamily="34" charset="0"/>
              </a:rPr>
              <a:t>för att ange sluttid.</a:t>
            </a:r>
          </a:p>
        </p:txBody>
      </p:sp>
      <p:pic>
        <p:nvPicPr>
          <p:cNvPr id="6" name="Platshållare för innehåll 5" descr="Slut finns högst upp till höger i app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9332"/>
            <a:ext cx="3545762" cy="564894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325668" y="1267221"/>
            <a:ext cx="1297811" cy="58212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37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29444"/>
          </a:xfrm>
        </p:spPr>
        <p:txBody>
          <a:bodyPr/>
          <a:lstStyle/>
          <a:p>
            <a:r>
              <a:rPr lang="sv-SE" dirty="0"/>
              <a:t>Slut</a:t>
            </a:r>
            <a:r>
              <a:rPr lang="sv-SE" baseline="0" dirty="0"/>
              <a:t> tid steg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Ange slut tiden.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sedan på </a:t>
            </a:r>
            <a:r>
              <a:rPr lang="sv-SE" b="1" dirty="0">
                <a:ea typeface="Source Sans Pro" panose="020B0503030403020204" pitchFamily="34" charset="0"/>
              </a:rPr>
              <a:t>Klar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5" descr="Rull lista med timmar och minuter finns i nedre delen av appen. Klar i grön text längst ner till hög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8960"/>
            <a:ext cx="3547281" cy="5709920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026551" y="5800470"/>
            <a:ext cx="148522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31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1279746"/>
          </a:xfrm>
        </p:spPr>
        <p:txBody>
          <a:bodyPr/>
          <a:lstStyle/>
          <a:p>
            <a:r>
              <a:rPr lang="sv-SE" dirty="0"/>
              <a:t>Alarm till </a:t>
            </a:r>
            <a:br>
              <a:rPr lang="sv-SE" dirty="0"/>
            </a:br>
            <a:r>
              <a:rPr lang="sv-SE" dirty="0"/>
              <a:t>kalenderhändelse steg 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749420"/>
            <a:ext cx="4541874" cy="3102421"/>
          </a:xfrm>
        </p:spPr>
        <p:txBody>
          <a:bodyPr/>
          <a:lstStyle/>
          <a:p>
            <a:r>
              <a:rPr lang="sv-SE" dirty="0"/>
              <a:t>Tryck på </a:t>
            </a:r>
            <a:r>
              <a:rPr lang="sv-SE" b="1" dirty="0"/>
              <a:t>Lägg till </a:t>
            </a:r>
            <a:r>
              <a:rPr lang="sv-SE" dirty="0"/>
              <a:t>för att ställa ett alarm till din påminnelse i kalendern. </a:t>
            </a:r>
          </a:p>
        </p:txBody>
      </p:sp>
      <p:pic>
        <p:nvPicPr>
          <p:cNvPr id="10" name="Platshållare för innehåll 9" descr="Lägg till i grön text till höger i appen i nedre delen.">
            <a:extLst>
              <a:ext uri="{FF2B5EF4-FFF2-40B4-BE49-F238E27FC236}">
                <a16:creationId xmlns:a16="http://schemas.microsoft.com/office/drawing/2014/main" id="{8D31DC91-4337-40DE-992C-543C68A6B70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586447"/>
            <a:ext cx="3694922" cy="5756495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BA978DA-0614-4B69-B58E-F2E9DC24F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209846" y="4296228"/>
            <a:ext cx="114264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28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0E2D18B395D40B941675872BCC408" ma:contentTypeVersion="12" ma:contentTypeDescription="Create a new document." ma:contentTypeScope="" ma:versionID="ca04be552f1e58e246d2ebfbc7e1a2ee">
  <xsd:schema xmlns:xsd="http://www.w3.org/2001/XMLSchema" xmlns:xs="http://www.w3.org/2001/XMLSchema" xmlns:p="http://schemas.microsoft.com/office/2006/metadata/properties" xmlns:ns3="cb241cc9-8c88-4879-b9b8-63df69d1fbb8" xmlns:ns4="c5344e39-4680-47a7-8c37-d89b4d18f37e" targetNamespace="http://schemas.microsoft.com/office/2006/metadata/properties" ma:root="true" ma:fieldsID="1fcc0b3b6bc3f1ff759d78c1b23ade61" ns3:_="" ns4:_="">
    <xsd:import namespace="cb241cc9-8c88-4879-b9b8-63df69d1fbb8"/>
    <xsd:import namespace="c5344e39-4680-47a7-8c37-d89b4d18f3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41cc9-8c88-4879-b9b8-63df69d1f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44e39-4680-47a7-8c37-d89b4d18f3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5B2132-6FE1-48E2-BF71-C816D91A1D86}">
  <ds:schemaRefs>
    <ds:schemaRef ds:uri="http://purl.org/dc/terms/"/>
    <ds:schemaRef ds:uri="http://schemas.openxmlformats.org/package/2006/metadata/core-properties"/>
    <ds:schemaRef ds:uri="http://purl.org/dc/dcmitype/"/>
    <ds:schemaRef ds:uri="cb241cc9-8c88-4879-b9b8-63df69d1fbb8"/>
    <ds:schemaRef ds:uri="http://schemas.microsoft.com/office/2006/documentManagement/types"/>
    <ds:schemaRef ds:uri="http://purl.org/dc/elements/1.1/"/>
    <ds:schemaRef ds:uri="http://schemas.microsoft.com/office/2006/metadata/properties"/>
    <ds:schemaRef ds:uri="c5344e39-4680-47a7-8c37-d89b4d18f37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F690E7-74CF-496A-8A99-E021846E5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241cc9-8c88-4879-b9b8-63df69d1fbb8"/>
    <ds:schemaRef ds:uri="c5344e39-4680-47a7-8c37-d89b4d18f3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BD0FB-D277-4FDA-A91D-4D7E5AC4BA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7792</TotalTime>
  <Words>200</Words>
  <Application>Microsoft Office PowerPoint</Application>
  <PresentationFormat>Bredbild</PresentationFormat>
  <Paragraphs>43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Calibri</vt:lpstr>
      <vt:lpstr>Arial</vt:lpstr>
      <vt:lpstr>Source Sans Pro Semibold</vt:lpstr>
      <vt:lpstr>Source Sans Pro</vt:lpstr>
      <vt:lpstr>Tema Uppsala</vt:lpstr>
      <vt:lpstr>Påminnelse i kalendern - android</vt:lpstr>
      <vt:lpstr>Öppna appen</vt:lpstr>
      <vt:lpstr>Påminnelse steg 1</vt:lpstr>
      <vt:lpstr>Påminnelse steg 2</vt:lpstr>
      <vt:lpstr>Datum och klockslag  steg 1</vt:lpstr>
      <vt:lpstr>Datum och klockslag  steg 2</vt:lpstr>
      <vt:lpstr>Slut tid steg 1</vt:lpstr>
      <vt:lpstr>Slut tid steg 2</vt:lpstr>
      <vt:lpstr>Alarm till  kalenderhändelse steg 1</vt:lpstr>
      <vt:lpstr>Alarm till  kalenderhändelse  steg 2</vt:lpstr>
      <vt:lpstr>Spara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102</cp:revision>
  <cp:lastPrinted>2016-04-19T07:45:19Z</cp:lastPrinted>
  <dcterms:created xsi:type="dcterms:W3CDTF">2018-06-29T08:36:21Z</dcterms:created>
  <dcterms:modified xsi:type="dcterms:W3CDTF">2021-09-10T09:20:44Z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0x010100CFF0E2D18B395D40B941675872BCC408</vt:lpwstr>
  </property>
</Properties>
</file>