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5" r:id="rId1"/>
  </p:sldMasterIdLst>
  <p:notesMasterIdLst>
    <p:notesMasterId r:id="rId8"/>
  </p:notesMasterIdLst>
  <p:sldIdLst>
    <p:sldId id="385" r:id="rId2"/>
    <p:sldId id="390" r:id="rId3"/>
    <p:sldId id="391" r:id="rId4"/>
    <p:sldId id="392" r:id="rId5"/>
    <p:sldId id="394" r:id="rId6"/>
    <p:sldId id="387" r:id="rId7"/>
  </p:sldIdLst>
  <p:sldSz cx="12192000" cy="6858000"/>
  <p:notesSz cx="6794500" cy="99314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55C"/>
    <a:srgbClr val="A6CF38"/>
    <a:srgbClr val="45005C"/>
    <a:srgbClr val="FF3D9C"/>
    <a:srgbClr val="262262"/>
    <a:srgbClr val="199CD9"/>
    <a:srgbClr val="456024"/>
    <a:srgbClr val="20305C"/>
    <a:srgbClr val="FEDD00"/>
    <a:srgbClr val="1C9C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99DCE66-CF0F-41DE-882B-613F73476B1E}" v="1" dt="2019-04-23T06:05:59.9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14" autoAdjust="0"/>
  </p:normalViewPr>
  <p:slideViewPr>
    <p:cSldViewPr snapToGrid="0">
      <p:cViewPr varScale="1">
        <p:scale>
          <a:sx n="111" d="100"/>
          <a:sy n="111" d="100"/>
        </p:scale>
        <p:origin x="596" y="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vensson Stefan (Systemförvaltare IT)" userId="8106a755-13cc-4a4d-aa42-3fe7e6ae079f" providerId="ADAL" clId="{D99DCE66-CF0F-41DE-882B-613F73476B1E}"/>
    <pc:docChg chg="modSld">
      <pc:chgData name="Svensson Stefan (Systemförvaltare IT)" userId="8106a755-13cc-4a4d-aa42-3fe7e6ae079f" providerId="ADAL" clId="{D99DCE66-CF0F-41DE-882B-613F73476B1E}" dt="2019-04-23T06:05:59.946" v="0"/>
      <pc:docMkLst>
        <pc:docMk/>
      </pc:docMkLst>
      <pc:sldChg chg="addSp delSp modSp">
        <pc:chgData name="Svensson Stefan (Systemförvaltare IT)" userId="8106a755-13cc-4a4d-aa42-3fe7e6ae079f" providerId="ADAL" clId="{D99DCE66-CF0F-41DE-882B-613F73476B1E}" dt="2019-04-23T06:05:59.946" v="0"/>
        <pc:sldMkLst>
          <pc:docMk/>
          <pc:sldMk cId="285669737" sldId="388"/>
        </pc:sldMkLst>
        <pc:spChg chg="del">
          <ac:chgData name="Svensson Stefan (Systemförvaltare IT)" userId="8106a755-13cc-4a4d-aa42-3fe7e6ae079f" providerId="ADAL" clId="{D99DCE66-CF0F-41DE-882B-613F73476B1E}" dt="2019-04-23T06:05:59.946" v="0"/>
          <ac:spMkLst>
            <pc:docMk/>
            <pc:sldMk cId="285669737" sldId="388"/>
            <ac:spMk id="2" creationId="{1E80E41A-BE37-4007-A54D-D63BEC35F820}"/>
          </ac:spMkLst>
        </pc:spChg>
        <pc:spChg chg="del">
          <ac:chgData name="Svensson Stefan (Systemförvaltare IT)" userId="8106a755-13cc-4a4d-aa42-3fe7e6ae079f" providerId="ADAL" clId="{D99DCE66-CF0F-41DE-882B-613F73476B1E}" dt="2019-04-23T06:05:59.946" v="0"/>
          <ac:spMkLst>
            <pc:docMk/>
            <pc:sldMk cId="285669737" sldId="388"/>
            <ac:spMk id="3" creationId="{3FB0A375-67A7-4F32-8773-B3CCAE34EF3A}"/>
          </ac:spMkLst>
        </pc:spChg>
        <pc:spChg chg="add mod">
          <ac:chgData name="Svensson Stefan (Systemförvaltare IT)" userId="8106a755-13cc-4a4d-aa42-3fe7e6ae079f" providerId="ADAL" clId="{D99DCE66-CF0F-41DE-882B-613F73476B1E}" dt="2019-04-23T06:05:59.946" v="0"/>
          <ac:spMkLst>
            <pc:docMk/>
            <pc:sldMk cId="285669737" sldId="388"/>
            <ac:spMk id="5" creationId="{A6C22C4E-439F-4A7A-A787-11E372C99FDF}"/>
          </ac:spMkLst>
        </pc:spChg>
        <pc:spChg chg="add mod">
          <ac:chgData name="Svensson Stefan (Systemförvaltare IT)" userId="8106a755-13cc-4a4d-aa42-3fe7e6ae079f" providerId="ADAL" clId="{D99DCE66-CF0F-41DE-882B-613F73476B1E}" dt="2019-04-23T06:05:59.946" v="0"/>
          <ac:spMkLst>
            <pc:docMk/>
            <pc:sldMk cId="285669737" sldId="388"/>
            <ac:spMk id="6" creationId="{CABD03EB-95F0-40F1-80EC-6E274F6D656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F51B1A-607C-4CFA-89EC-F8CC3C816118}" type="datetimeFigureOut">
              <a:rPr lang="sv-SE" smtClean="0"/>
              <a:t>2020-04-07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87313" y="744538"/>
            <a:ext cx="66198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77BC01-6843-4605-B090-3EA872172D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01692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Diskussionsunderlag. 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77BC01-6843-4605-B090-3EA872172D71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18480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Diskussionsunderlag.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77BC01-6843-4605-B090-3EA872172D71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092630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Diskussionsunderlag.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77BC01-6843-4605-B090-3EA872172D71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29526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sida_grön">
    <p:bg>
      <p:bgPr>
        <a:solidFill>
          <a:srgbClr val="0055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Bildobjekt 13">
            <a:extLst>
              <a:ext uri="{FF2B5EF4-FFF2-40B4-BE49-F238E27FC236}">
                <a16:creationId xmlns:a16="http://schemas.microsoft.com/office/drawing/2014/main" id="{A1742BB7-34A3-4595-9362-B59D8B0AA40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5617" y="206979"/>
            <a:ext cx="2582530" cy="1110191"/>
          </a:xfrm>
          <a:prstGeom prst="rect">
            <a:avLst/>
          </a:prstGeom>
        </p:spPr>
      </p:pic>
      <p:sp>
        <p:nvSpPr>
          <p:cNvPr id="7" name="Rubrik 1">
            <a:extLst>
              <a:ext uri="{FF2B5EF4-FFF2-40B4-BE49-F238E27FC236}">
                <a16:creationId xmlns:a16="http://schemas.microsoft.com/office/drawing/2014/main" id="{13AFAC1C-44E0-4894-84F3-D0259B6A9BE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1978" y="1697572"/>
            <a:ext cx="8206597" cy="2059338"/>
          </a:xfrm>
        </p:spPr>
        <p:txBody>
          <a:bodyPr anchor="b">
            <a:noAutofit/>
          </a:bodyPr>
          <a:lstStyle>
            <a:lvl1pPr algn="l">
              <a:defRPr sz="7200" spc="-150" baseline="0">
                <a:solidFill>
                  <a:srgbClr val="A6CF38"/>
                </a:solidFill>
                <a:latin typeface="Source Sans Pro Semibold" panose="020B0603030403020204" pitchFamily="34" charset="0"/>
              </a:defRPr>
            </a:lvl1pPr>
          </a:lstStyle>
          <a:p>
            <a:r>
              <a:rPr lang="sv-SE" dirty="0"/>
              <a:t>Presentationens rubrik skrivs här</a:t>
            </a:r>
          </a:p>
        </p:txBody>
      </p:sp>
      <p:sp>
        <p:nvSpPr>
          <p:cNvPr id="8" name="Platshållare för text 8">
            <a:extLst>
              <a:ext uri="{FF2B5EF4-FFF2-40B4-BE49-F238E27FC236}">
                <a16:creationId xmlns:a16="http://schemas.microsoft.com/office/drawing/2014/main" id="{0F641A72-8DD5-4A24-88E9-4E68B956CB7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4280" y="3974946"/>
            <a:ext cx="8182867" cy="320622"/>
          </a:xfrm>
        </p:spPr>
        <p:txBody>
          <a:bodyPr/>
          <a:lstStyle>
            <a:lvl1pPr marL="0" indent="0" algn="l">
              <a:buNone/>
              <a:defRPr sz="1800" baseline="0">
                <a:solidFill>
                  <a:schemeClr val="bg1"/>
                </a:solidFill>
                <a:latin typeface="Source Sans Pro" panose="020B0503030403020204" pitchFamily="34" charset="0"/>
              </a:defRPr>
            </a:lvl1pPr>
          </a:lstStyle>
          <a:p>
            <a:pPr lvl="0"/>
            <a:r>
              <a:rPr lang="sv-SE" dirty="0"/>
              <a:t>Namn</a:t>
            </a:r>
          </a:p>
        </p:txBody>
      </p:sp>
      <p:sp>
        <p:nvSpPr>
          <p:cNvPr id="10" name="Platshållare för text 10">
            <a:extLst>
              <a:ext uri="{FF2B5EF4-FFF2-40B4-BE49-F238E27FC236}">
                <a16:creationId xmlns:a16="http://schemas.microsoft.com/office/drawing/2014/main" id="{B4C2D811-DBB8-4967-8307-4F04CC10BD2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280" y="4329868"/>
            <a:ext cx="8182867" cy="352822"/>
          </a:xfrm>
        </p:spPr>
        <p:txBody>
          <a:bodyPr/>
          <a:lstStyle>
            <a:lvl1pPr marL="0" indent="0" algn="l">
              <a:buNone/>
              <a:defRPr sz="1800" baseline="0">
                <a:solidFill>
                  <a:schemeClr val="bg1"/>
                </a:solidFill>
                <a:latin typeface="Source Sans Pro" panose="020B0503030403020204" pitchFamily="34" charset="0"/>
              </a:defRPr>
            </a:lvl1pPr>
          </a:lstStyle>
          <a:p>
            <a:pPr lvl="0"/>
            <a:r>
              <a:rPr lang="sv-SE" dirty="0"/>
              <a:t>Organisation/Förvaltning</a:t>
            </a:r>
          </a:p>
        </p:txBody>
      </p:sp>
      <p:sp>
        <p:nvSpPr>
          <p:cNvPr id="12" name="Platshållare för text 12">
            <a:extLst>
              <a:ext uri="{FF2B5EF4-FFF2-40B4-BE49-F238E27FC236}">
                <a16:creationId xmlns:a16="http://schemas.microsoft.com/office/drawing/2014/main" id="{44C03BEE-69FC-4395-A685-7FA5CE9C02D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4280" y="4720045"/>
            <a:ext cx="8182867" cy="367716"/>
          </a:xfrm>
        </p:spPr>
        <p:txBody>
          <a:bodyPr/>
          <a:lstStyle>
            <a:lvl1pPr marL="0" indent="0" algn="l">
              <a:buNone/>
              <a:defRPr lang="sv-SE" sz="1800" kern="1200" baseline="0" dirty="0" smtClean="0">
                <a:solidFill>
                  <a:schemeClr val="bg1"/>
                </a:solidFill>
                <a:latin typeface="Source Sans Pro" panose="020B0503030403020204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sv-SE" dirty="0"/>
              <a:t>Datum (Skrivs datum, månad, år, t ex 21 maj 2016</a:t>
            </a:r>
          </a:p>
        </p:txBody>
      </p:sp>
    </p:spTree>
    <p:extLst>
      <p:ext uri="{BB962C8B-B14F-4D97-AF65-F5344CB8AC3E}">
        <p14:creationId xmlns:p14="http://schemas.microsoft.com/office/powerpoint/2010/main" val="1580953940"/>
      </p:ext>
    </p:extLst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200" y="995679"/>
            <a:ext cx="9371646" cy="1255857"/>
          </a:xfrm>
        </p:spPr>
        <p:txBody>
          <a:bodyPr anchor="b" anchorCtr="0">
            <a:normAutofit/>
          </a:bodyPr>
          <a:lstStyle>
            <a:lvl1pPr>
              <a:defRPr sz="4000">
                <a:solidFill>
                  <a:schemeClr val="accent3"/>
                </a:solidFill>
                <a:latin typeface="Source Sans Pro Semibold" panose="020B0603030403020204" pitchFamily="34" charset="0"/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838200" y="2309592"/>
            <a:ext cx="9371646" cy="3542250"/>
          </a:xfrm>
        </p:spPr>
        <p:txBody>
          <a:bodyPr/>
          <a:lstStyle>
            <a:lvl1pPr marL="0" indent="0">
              <a:spcAft>
                <a:spcPts val="600"/>
              </a:spcAft>
              <a:buNone/>
              <a:defRPr sz="2400">
                <a:latin typeface="Source Sans Pro" panose="020B0503030403020204" pitchFamily="34" charset="0"/>
              </a:defRPr>
            </a:lvl1pPr>
            <a:lvl2pPr>
              <a:spcAft>
                <a:spcPts val="600"/>
              </a:spcAft>
              <a:defRPr sz="2000">
                <a:latin typeface="Source Sans Pro" panose="020B0503030403020204" pitchFamily="34" charset="0"/>
              </a:defRPr>
            </a:lvl2pPr>
            <a:lvl3pPr>
              <a:spcAft>
                <a:spcPts val="600"/>
              </a:spcAft>
              <a:defRPr sz="1800">
                <a:latin typeface="Source Sans Pro" panose="020B0503030403020204" pitchFamily="34" charset="0"/>
              </a:defRPr>
            </a:lvl3pPr>
            <a:lvl4pPr>
              <a:spcAft>
                <a:spcPts val="600"/>
              </a:spcAft>
              <a:defRPr>
                <a:latin typeface="Source Sans Pro" panose="020B0503030403020204" pitchFamily="34" charset="0"/>
              </a:defRPr>
            </a:lvl4pPr>
            <a:lvl5pPr>
              <a:spcAft>
                <a:spcPts val="600"/>
              </a:spcAft>
              <a:defRPr>
                <a:latin typeface="Source Sans Pro" panose="020B0503030403020204" pitchFamily="34" charset="0"/>
              </a:defRPr>
            </a:lvl5pPr>
          </a:lstStyle>
          <a:p>
            <a:pPr lvl="0"/>
            <a:r>
              <a:rPr lang="sv-SE" dirty="0"/>
              <a:t>Klicka här för att skriva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160727" y="6356350"/>
            <a:ext cx="2743200" cy="365125"/>
          </a:xfrm>
        </p:spPr>
        <p:txBody>
          <a:bodyPr/>
          <a:lstStyle/>
          <a:p>
            <a:fld id="{D02B33C2-54EE-4A44-9B78-6F01870CE737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A84AABD9-1448-4DFC-9F69-B2160AE14FF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9846" y="224833"/>
            <a:ext cx="1690305" cy="726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2041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två spal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200" y="971791"/>
            <a:ext cx="9371646" cy="1279746"/>
          </a:xfrm>
        </p:spPr>
        <p:txBody>
          <a:bodyPr anchor="b" anchorCtr="0">
            <a:normAutofit/>
          </a:bodyPr>
          <a:lstStyle>
            <a:lvl1pPr>
              <a:defRPr sz="4000" spc="-150" baseline="0">
                <a:solidFill>
                  <a:schemeClr val="accent3"/>
                </a:solidFill>
                <a:latin typeface="Source Sans Pro Semibold" panose="020B0603030403020204" pitchFamily="34" charset="0"/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838200" y="2357120"/>
            <a:ext cx="4541874" cy="3494721"/>
          </a:xfrm>
        </p:spPr>
        <p:txBody>
          <a:bodyPr/>
          <a:lstStyle>
            <a:lvl1pPr marL="0" indent="0">
              <a:spcAft>
                <a:spcPts val="600"/>
              </a:spcAft>
              <a:buNone/>
              <a:defRPr sz="2400">
                <a:latin typeface="Source Sans Pro" panose="020B0503030403020204" pitchFamily="34" charset="0"/>
              </a:defRPr>
            </a:lvl1pPr>
            <a:lvl2pPr>
              <a:spcAft>
                <a:spcPts val="600"/>
              </a:spcAft>
              <a:defRPr sz="2000">
                <a:latin typeface="Source Sans Pro" panose="020B0503030403020204" pitchFamily="34" charset="0"/>
              </a:defRPr>
            </a:lvl2pPr>
            <a:lvl3pPr>
              <a:spcAft>
                <a:spcPts val="600"/>
              </a:spcAft>
              <a:defRPr sz="1800">
                <a:latin typeface="Source Sans Pro" panose="020B0503030403020204" pitchFamily="34" charset="0"/>
              </a:defRPr>
            </a:lvl3pPr>
            <a:lvl4pPr>
              <a:spcAft>
                <a:spcPts val="600"/>
              </a:spcAft>
              <a:defRPr>
                <a:latin typeface="Source Sans Pro" panose="020B0503030403020204" pitchFamily="34" charset="0"/>
              </a:defRPr>
            </a:lvl4pPr>
            <a:lvl5pPr>
              <a:spcAft>
                <a:spcPts val="600"/>
              </a:spcAft>
              <a:defRPr>
                <a:latin typeface="Source Sans Pro" panose="020B0503030403020204" pitchFamily="34" charset="0"/>
              </a:defRPr>
            </a:lvl5pPr>
          </a:lstStyle>
          <a:p>
            <a:pPr lvl="0"/>
            <a:r>
              <a:rPr lang="sv-SE" dirty="0"/>
              <a:t>Klicka här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160727" y="6356350"/>
            <a:ext cx="2743200" cy="365125"/>
          </a:xfrm>
        </p:spPr>
        <p:txBody>
          <a:bodyPr/>
          <a:lstStyle/>
          <a:p>
            <a:fld id="{D02B33C2-54EE-4A44-9B78-6F01870CE737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A84AABD9-1448-4DFC-9F69-B2160AE14FF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9846" y="224833"/>
            <a:ext cx="1690305" cy="726637"/>
          </a:xfrm>
          <a:prstGeom prst="rect">
            <a:avLst/>
          </a:prstGeom>
        </p:spPr>
      </p:pic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7D5C7BD4-2145-4C07-8407-A2DF885128BC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5610311" y="2357120"/>
            <a:ext cx="4541874" cy="3494721"/>
          </a:xfrm>
        </p:spPr>
        <p:txBody>
          <a:bodyPr/>
          <a:lstStyle>
            <a:lvl1pPr marL="0" indent="0">
              <a:spcAft>
                <a:spcPts val="600"/>
              </a:spcAft>
              <a:buNone/>
              <a:defRPr sz="2400">
                <a:latin typeface="Source Sans Pro" panose="020B0503030403020204" pitchFamily="34" charset="0"/>
              </a:defRPr>
            </a:lvl1pPr>
            <a:lvl2pPr>
              <a:spcAft>
                <a:spcPts val="600"/>
              </a:spcAft>
              <a:defRPr sz="2000">
                <a:latin typeface="Source Sans Pro" panose="020B0503030403020204" pitchFamily="34" charset="0"/>
              </a:defRPr>
            </a:lvl2pPr>
            <a:lvl3pPr>
              <a:spcAft>
                <a:spcPts val="600"/>
              </a:spcAft>
              <a:defRPr sz="1800">
                <a:latin typeface="Source Sans Pro" panose="020B0503030403020204" pitchFamily="34" charset="0"/>
              </a:defRPr>
            </a:lvl3pPr>
            <a:lvl4pPr>
              <a:spcAft>
                <a:spcPts val="600"/>
              </a:spcAft>
              <a:defRPr>
                <a:latin typeface="Source Sans Pro" panose="020B0503030403020204" pitchFamily="34" charset="0"/>
              </a:defRPr>
            </a:lvl4pPr>
            <a:lvl5pPr>
              <a:spcAft>
                <a:spcPts val="600"/>
              </a:spcAft>
              <a:defRPr>
                <a:latin typeface="Source Sans Pro" panose="020B0503030403020204" pitchFamily="34" charset="0"/>
              </a:defRPr>
            </a:lvl5pPr>
          </a:lstStyle>
          <a:p>
            <a:pPr lvl="0"/>
            <a:r>
              <a:rPr lang="sv-SE" dirty="0"/>
              <a:t>Klicka här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410399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bild">
    <p:bg>
      <p:bgPr>
        <a:solidFill>
          <a:srgbClr val="0055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145858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02B33C2-54EE-4A44-9B78-6F01870CE737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6BDCDAAA-750D-42AA-98E5-8271C45780F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6311" y="206980"/>
            <a:ext cx="1731835" cy="744490"/>
          </a:xfrm>
          <a:prstGeom prst="rect">
            <a:avLst/>
          </a:prstGeom>
        </p:spPr>
      </p:pic>
      <p:sp>
        <p:nvSpPr>
          <p:cNvPr id="8" name="Rubrik 1">
            <a:extLst>
              <a:ext uri="{FF2B5EF4-FFF2-40B4-BE49-F238E27FC236}">
                <a16:creationId xmlns:a16="http://schemas.microsoft.com/office/drawing/2014/main" id="{2799875D-D8A9-4841-8D7E-A35C501517B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1186" y="1122363"/>
            <a:ext cx="8206597" cy="2980080"/>
          </a:xfrm>
        </p:spPr>
        <p:txBody>
          <a:bodyPr anchor="b">
            <a:normAutofit/>
          </a:bodyPr>
          <a:lstStyle>
            <a:lvl1pPr algn="l">
              <a:defRPr sz="5400" spc="-150" baseline="0">
                <a:solidFill>
                  <a:srgbClr val="A6CF38"/>
                </a:solidFill>
                <a:latin typeface="Source Sans Pro Semibold" panose="020B0603030403020204" pitchFamily="34" charset="0"/>
              </a:defRPr>
            </a:lvl1pPr>
          </a:lstStyle>
          <a:p>
            <a:r>
              <a:rPr lang="sv-SE" dirty="0"/>
              <a:t>Rubrik för avsnittet</a:t>
            </a:r>
          </a:p>
        </p:txBody>
      </p:sp>
      <p:sp>
        <p:nvSpPr>
          <p:cNvPr id="9" name="Platshållare för text 7">
            <a:extLst>
              <a:ext uri="{FF2B5EF4-FFF2-40B4-BE49-F238E27FC236}">
                <a16:creationId xmlns:a16="http://schemas.microsoft.com/office/drawing/2014/main" id="{0776DC2C-AFFD-4118-AF33-ABB7FB720F9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53488" y="4102100"/>
            <a:ext cx="8207375" cy="1666875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Underrubrik</a:t>
            </a:r>
          </a:p>
        </p:txBody>
      </p:sp>
    </p:spTree>
    <p:extLst>
      <p:ext uri="{BB962C8B-B14F-4D97-AF65-F5344CB8AC3E}">
        <p14:creationId xmlns:p14="http://schemas.microsoft.com/office/powerpoint/2010/main" val="4023493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ående bild m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>
            <a:extLst>
              <a:ext uri="{FF2B5EF4-FFF2-40B4-BE49-F238E27FC236}">
                <a16:creationId xmlns:a16="http://schemas.microsoft.com/office/drawing/2014/main" id="{C638CB14-7B33-4E9A-ACFD-F32595E4C15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058615" y="0"/>
            <a:ext cx="4080998" cy="6858000"/>
          </a:xfrm>
        </p:spPr>
        <p:txBody>
          <a:bodyPr/>
          <a:lstStyle/>
          <a:p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200" y="1195709"/>
            <a:ext cx="6529039" cy="1380947"/>
          </a:xfrm>
        </p:spPr>
        <p:txBody>
          <a:bodyPr anchor="b" anchorCtr="0">
            <a:normAutofit/>
          </a:bodyPr>
          <a:lstStyle>
            <a:lvl1pPr>
              <a:defRPr sz="4000" spc="-150" baseline="0">
                <a:solidFill>
                  <a:schemeClr val="accent3"/>
                </a:solidFill>
                <a:latin typeface="Source Sans Pro Semibold" panose="020B0603030403020204" pitchFamily="34" charset="0"/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2634712"/>
            <a:ext cx="6529039" cy="3542250"/>
          </a:xfrm>
        </p:spPr>
        <p:txBody>
          <a:bodyPr/>
          <a:lstStyle>
            <a:lvl1pPr marL="0" indent="0">
              <a:buNone/>
              <a:defRPr sz="2400">
                <a:latin typeface="Source Sans Pro" panose="020B0503030403020204" pitchFamily="34" charset="0"/>
              </a:defRPr>
            </a:lvl1pPr>
            <a:lvl2pPr>
              <a:defRPr sz="2000">
                <a:latin typeface="Source Sans Pro" panose="020B0503030403020204" pitchFamily="34" charset="0"/>
              </a:defRPr>
            </a:lvl2pPr>
            <a:lvl3pPr>
              <a:defRPr sz="1800">
                <a:latin typeface="Source Sans Pro" panose="020B0503030403020204" pitchFamily="34" charset="0"/>
              </a:defRPr>
            </a:lvl3pPr>
            <a:lvl4pPr>
              <a:defRPr>
                <a:latin typeface="Source Sans Pro" panose="020B0503030403020204" pitchFamily="34" charset="0"/>
              </a:defRPr>
            </a:lvl4pPr>
            <a:lvl5pPr>
              <a:defRPr>
                <a:latin typeface="Source Sans Pro" panose="020B0503030403020204" pitchFamily="34" charset="0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7B7A8CB7-9EA9-405B-9ECF-57257BC613E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769" y="212679"/>
            <a:ext cx="1273361" cy="547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4705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ggande bild m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>
            <a:extLst>
              <a:ext uri="{FF2B5EF4-FFF2-40B4-BE49-F238E27FC236}">
                <a16:creationId xmlns:a16="http://schemas.microsoft.com/office/drawing/2014/main" id="{C638CB14-7B33-4E9A-ACFD-F32595E4C15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099823" y="0"/>
            <a:ext cx="7084393" cy="4723492"/>
          </a:xfrm>
        </p:spPr>
        <p:txBody>
          <a:bodyPr/>
          <a:lstStyle/>
          <a:p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200" y="1128911"/>
            <a:ext cx="3827745" cy="1433232"/>
          </a:xfrm>
        </p:spPr>
        <p:txBody>
          <a:bodyPr anchor="b" anchorCtr="0">
            <a:normAutofit/>
          </a:bodyPr>
          <a:lstStyle>
            <a:lvl1pPr>
              <a:defRPr sz="4000" spc="-150" baseline="0">
                <a:solidFill>
                  <a:schemeClr val="accent3"/>
                </a:solidFill>
                <a:latin typeface="Source Sans Pro Semibold" panose="020B0603030403020204" pitchFamily="34" charset="0"/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2634712"/>
            <a:ext cx="3827745" cy="3542250"/>
          </a:xfrm>
        </p:spPr>
        <p:txBody>
          <a:bodyPr/>
          <a:lstStyle>
            <a:lvl1pPr marL="0" indent="0">
              <a:buNone/>
              <a:defRPr sz="2000">
                <a:latin typeface="Source Sans Pro" panose="020B0503030403020204" pitchFamily="34" charset="0"/>
              </a:defRPr>
            </a:lvl1pPr>
            <a:lvl2pPr>
              <a:defRPr sz="1800">
                <a:latin typeface="Source Sans Pro" panose="020B0503030403020204" pitchFamily="34" charset="0"/>
              </a:defRPr>
            </a:lvl2pPr>
            <a:lvl3pPr>
              <a:defRPr sz="1600">
                <a:latin typeface="Source Sans Pro" panose="020B0503030403020204" pitchFamily="34" charset="0"/>
              </a:defRPr>
            </a:lvl3pPr>
            <a:lvl4pPr>
              <a:defRPr sz="1600">
                <a:latin typeface="Source Sans Pro" panose="020B0503030403020204" pitchFamily="34" charset="0"/>
              </a:defRPr>
            </a:lvl4pPr>
            <a:lvl5pPr>
              <a:defRPr sz="1600">
                <a:latin typeface="Source Sans Pro" panose="020B0503030403020204" pitchFamily="34" charset="0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F76741C6-43D3-4ADE-B7A9-DC22F67F18B0}"/>
              </a:ext>
            </a:extLst>
          </p:cNvPr>
          <p:cNvSpPr/>
          <p:nvPr userDrawn="1"/>
        </p:nvSpPr>
        <p:spPr>
          <a:xfrm>
            <a:off x="5099823" y="4723492"/>
            <a:ext cx="7084394" cy="2134508"/>
          </a:xfrm>
          <a:prstGeom prst="rect">
            <a:avLst/>
          </a:prstGeom>
          <a:solidFill>
            <a:srgbClr val="0055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7099BE6B-7AFC-4461-ACF5-D64108E5869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769" y="212679"/>
            <a:ext cx="1273361" cy="547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378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>
            <a:extLst>
              <a:ext uri="{FF2B5EF4-FFF2-40B4-BE49-F238E27FC236}">
                <a16:creationId xmlns:a16="http://schemas.microsoft.com/office/drawing/2014/main" id="{C638CB14-7B33-4E9A-ACFD-F32595E4C15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679944" y="0"/>
            <a:ext cx="10512058" cy="6858000"/>
          </a:xfrm>
        </p:spPr>
        <p:txBody>
          <a:bodyPr/>
          <a:lstStyle/>
          <a:p>
            <a:endParaRPr lang="sv-SE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F76741C6-43D3-4ADE-B7A9-DC22F67F18B0}"/>
              </a:ext>
            </a:extLst>
          </p:cNvPr>
          <p:cNvSpPr/>
          <p:nvPr userDrawn="1"/>
        </p:nvSpPr>
        <p:spPr>
          <a:xfrm>
            <a:off x="1" y="0"/>
            <a:ext cx="1679944" cy="6858000"/>
          </a:xfrm>
          <a:prstGeom prst="rect">
            <a:avLst/>
          </a:prstGeom>
          <a:solidFill>
            <a:srgbClr val="0055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17E15A73-46D0-4D7F-8112-A8693DEF85B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6" y="188235"/>
            <a:ext cx="1340760" cy="576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79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200" y="224833"/>
            <a:ext cx="7774172" cy="717553"/>
          </a:xfrm>
        </p:spPr>
        <p:txBody>
          <a:bodyPr anchor="b" anchorCtr="0">
            <a:normAutofit/>
          </a:bodyPr>
          <a:lstStyle>
            <a:lvl1pPr>
              <a:defRPr sz="3200" spc="-150" baseline="0">
                <a:solidFill>
                  <a:schemeClr val="accent3"/>
                </a:solidFill>
                <a:latin typeface="Source Sans Pro Semibold" panose="020B0603030403020204" pitchFamily="34" charset="0"/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251D4C7A-8179-41C9-8075-7E07771269D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38200" y="951470"/>
            <a:ext cx="9167037" cy="526857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sv-SE" dirty="0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2405207A-686B-4280-A519-BF69BE0D48D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9846" y="224833"/>
            <a:ext cx="1690305" cy="726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9533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vslutsbild">
    <p:bg>
      <p:bgPr>
        <a:solidFill>
          <a:srgbClr val="0055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05B88CC4-EE60-49E6-9BAA-C69AF816066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2253" y="2683688"/>
            <a:ext cx="3467493" cy="1490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2671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1140108"/>
            <a:ext cx="9371646" cy="112158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2306319"/>
            <a:ext cx="9371646" cy="38706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B33C2-54EE-4A44-9B78-6F01870CE73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18790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878" r:id="rId2"/>
    <p:sldLayoutId id="2147483704" r:id="rId3"/>
    <p:sldLayoutId id="2147483659" r:id="rId4"/>
    <p:sldLayoutId id="2147483714" r:id="rId5"/>
    <p:sldLayoutId id="2147483718" r:id="rId6"/>
    <p:sldLayoutId id="2147483722" r:id="rId7"/>
    <p:sldLayoutId id="2147483724" r:id="rId8"/>
    <p:sldLayoutId id="2147483874" r:id="rId9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3"/>
          </a:solidFill>
          <a:latin typeface="Source Sans Pro Semibold" panose="020B06030304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Source Sans Pro" panose="020B05030304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ource Sans Pro" panose="020B05030304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Source Sans Pro" panose="020B05030304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ource Sans Pro" panose="020B05030304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ource Sans Pro" panose="020B05030304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05BE707-A281-4675-A470-77ACDB7DDB9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Öka modet att använda teknik till att söka information</a:t>
            </a: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D95EF37-952E-40D1-BD39-43AF69DBEE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sv-SE" dirty="0" smtClean="0"/>
              <a:t>Funk-IT Lyftet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57311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Öka modet att använda teknik för informationssökning	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Lär dig grunderna.</a:t>
            </a:r>
          </a:p>
          <a:p>
            <a:r>
              <a:rPr lang="sv-SE" dirty="0" smtClean="0"/>
              <a:t>Få enkla sökuppgifter som du lyckas med.</a:t>
            </a:r>
          </a:p>
          <a:p>
            <a:r>
              <a:rPr lang="sv-SE" dirty="0" smtClean="0"/>
              <a:t>Repetition.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33C2-54EE-4A44-9B78-6F01870CE737}" type="slidenum">
              <a:rPr lang="sv-SE" smtClean="0"/>
              <a:t>2</a:t>
            </a:fld>
            <a:endParaRPr lang="sv-SE"/>
          </a:p>
        </p:txBody>
      </p:sp>
      <p:pic>
        <p:nvPicPr>
          <p:cNvPr id="6" name="Platshållare för innehåll 3"/>
          <p:cNvPicPr>
            <a:picLocks noGrp="1" noChangeAspect="1"/>
          </p:cNvPicPr>
          <p:nvPr>
            <p:ph idx="13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280" y="2357438"/>
            <a:ext cx="3449728" cy="3494087"/>
          </a:xfrm>
        </p:spPr>
      </p:pic>
    </p:spTree>
    <p:extLst>
      <p:ext uri="{BB962C8B-B14F-4D97-AF65-F5344CB8AC3E}">
        <p14:creationId xmlns:p14="http://schemas.microsoft.com/office/powerpoint/2010/main" val="3326288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Hinder för att använda teknik till att söka information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>
                <a:ea typeface="Source Sans Pro" panose="020B0503030403020204" pitchFamily="34" charset="0"/>
              </a:rPr>
              <a:t>Teknikrädsla.</a:t>
            </a:r>
            <a:endParaRPr lang="sv-SE" dirty="0">
              <a:ea typeface="Source Sans Pro" panose="020B0503030403020204" pitchFamily="34" charset="0"/>
            </a:endParaRPr>
          </a:p>
          <a:p>
            <a:r>
              <a:rPr lang="sv-SE" dirty="0" smtClean="0">
                <a:ea typeface="Source Sans Pro" panose="020B0503030403020204" pitchFamily="34" charset="0"/>
              </a:rPr>
              <a:t>Dåligt </a:t>
            </a:r>
            <a:r>
              <a:rPr lang="sv-SE" dirty="0">
                <a:ea typeface="Source Sans Pro" panose="020B0503030403020204" pitchFamily="34" charset="0"/>
              </a:rPr>
              <a:t>”teknik” </a:t>
            </a:r>
            <a:r>
              <a:rPr lang="sv-SE" dirty="0" smtClean="0">
                <a:ea typeface="Source Sans Pro" panose="020B0503030403020204" pitchFamily="34" charset="0"/>
              </a:rPr>
              <a:t>självförtroende.</a:t>
            </a:r>
            <a:endParaRPr lang="sv-SE" dirty="0">
              <a:ea typeface="Source Sans Pro" panose="020B0503030403020204" pitchFamily="34" charset="0"/>
            </a:endParaRPr>
          </a:p>
          <a:p>
            <a:r>
              <a:rPr lang="sv-SE" dirty="0" smtClean="0">
                <a:ea typeface="Source Sans Pro" panose="020B0503030403020204" pitchFamily="34" charset="0"/>
              </a:rPr>
              <a:t>Ointresse.</a:t>
            </a:r>
            <a:endParaRPr lang="sv-SE" dirty="0">
              <a:ea typeface="Source Sans Pro" panose="020B0503030403020204" pitchFamily="34" charset="0"/>
            </a:endParaRP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33C2-54EE-4A44-9B78-6F01870CE737}" type="slidenum">
              <a:rPr lang="sv-SE" smtClean="0"/>
              <a:t>3</a:t>
            </a:fld>
            <a:endParaRPr lang="sv-SE"/>
          </a:p>
        </p:txBody>
      </p:sp>
      <p:pic>
        <p:nvPicPr>
          <p:cNvPr id="6" name="Platshållare för innehåll 4"/>
          <p:cNvPicPr>
            <a:picLocks noGrp="1" noChangeAspect="1"/>
          </p:cNvPicPr>
          <p:nvPr>
            <p:ph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9144" y="3251994"/>
            <a:ext cx="1524000" cy="1704975"/>
          </a:xfrm>
        </p:spPr>
      </p:pic>
    </p:spTree>
    <p:extLst>
      <p:ext uri="{BB962C8B-B14F-4D97-AF65-F5344CB8AC3E}">
        <p14:creationId xmlns:p14="http://schemas.microsoft.com/office/powerpoint/2010/main" val="2980653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Lösningar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>
                <a:ea typeface="Source Sans Pro" panose="020B0503030403020204" pitchFamily="34" charset="0"/>
              </a:rPr>
              <a:t>Undersök rädslan: Vad är det värsta som kan </a:t>
            </a:r>
            <a:r>
              <a:rPr lang="sv-SE" dirty="0" smtClean="0">
                <a:ea typeface="Source Sans Pro" panose="020B0503030403020204" pitchFamily="34" charset="0"/>
              </a:rPr>
              <a:t>hända?</a:t>
            </a:r>
            <a:endParaRPr lang="sv-SE" dirty="0">
              <a:ea typeface="Source Sans Pro" panose="020B0503030403020204" pitchFamily="34" charset="0"/>
            </a:endParaRPr>
          </a:p>
          <a:p>
            <a:r>
              <a:rPr lang="sv-SE" dirty="0" smtClean="0">
                <a:ea typeface="Source Sans Pro" panose="020B0503030403020204" pitchFamily="34" charset="0"/>
              </a:rPr>
              <a:t>Uppgifter </a:t>
            </a:r>
            <a:r>
              <a:rPr lang="sv-SE" dirty="0">
                <a:ea typeface="Source Sans Pro" panose="020B0503030403020204" pitchFamily="34" charset="0"/>
              </a:rPr>
              <a:t>som </a:t>
            </a:r>
            <a:r>
              <a:rPr lang="sv-SE" dirty="0" smtClean="0">
                <a:ea typeface="Source Sans Pro" panose="020B0503030403020204" pitchFamily="34" charset="0"/>
              </a:rPr>
              <a:t>du </a:t>
            </a:r>
            <a:r>
              <a:rPr lang="sv-SE" dirty="0">
                <a:ea typeface="Source Sans Pro" panose="020B0503030403020204" pitchFamily="34" charset="0"/>
              </a:rPr>
              <a:t>klarar </a:t>
            </a:r>
            <a:r>
              <a:rPr lang="sv-SE" dirty="0" smtClean="0">
                <a:ea typeface="Source Sans Pro" panose="020B0503030403020204" pitchFamily="34" charset="0"/>
              </a:rPr>
              <a:t>av.</a:t>
            </a:r>
            <a:endParaRPr lang="sv-SE" dirty="0">
              <a:ea typeface="Source Sans Pro" panose="020B0503030403020204" pitchFamily="34" charset="0"/>
            </a:endParaRPr>
          </a:p>
          <a:p>
            <a:r>
              <a:rPr lang="sv-SE" dirty="0" smtClean="0">
                <a:ea typeface="Source Sans Pro" panose="020B0503030403020204" pitchFamily="34" charset="0"/>
              </a:rPr>
              <a:t>Utgå </a:t>
            </a:r>
            <a:r>
              <a:rPr lang="sv-SE" dirty="0">
                <a:ea typeface="Source Sans Pro" panose="020B0503030403020204" pitchFamily="34" charset="0"/>
              </a:rPr>
              <a:t>från </a:t>
            </a:r>
            <a:r>
              <a:rPr lang="sv-SE" dirty="0" smtClean="0">
                <a:ea typeface="Source Sans Pro" panose="020B0503030403020204" pitchFamily="34" charset="0"/>
              </a:rPr>
              <a:t>dina intressen.</a:t>
            </a:r>
            <a:endParaRPr lang="sv-SE" dirty="0">
              <a:ea typeface="Source Sans Pro" panose="020B0503030403020204" pitchFamily="34" charset="0"/>
            </a:endParaRPr>
          </a:p>
          <a:p>
            <a:r>
              <a:rPr lang="sv-SE" dirty="0" smtClean="0">
                <a:ea typeface="Source Sans Pro" panose="020B0503030403020204" pitchFamily="34" charset="0"/>
              </a:rPr>
              <a:t>Fokusera </a:t>
            </a:r>
            <a:r>
              <a:rPr lang="sv-SE" dirty="0">
                <a:ea typeface="Source Sans Pro" panose="020B0503030403020204" pitchFamily="34" charset="0"/>
              </a:rPr>
              <a:t>på det </a:t>
            </a:r>
            <a:r>
              <a:rPr lang="sv-SE" dirty="0" smtClean="0">
                <a:ea typeface="Source Sans Pro" panose="020B0503030403020204" pitchFamily="34" charset="0"/>
              </a:rPr>
              <a:t>positiva.</a:t>
            </a:r>
            <a:endParaRPr lang="sv-SE" dirty="0">
              <a:ea typeface="Source Sans Pro" panose="020B0503030403020204" pitchFamily="34" charset="0"/>
            </a:endParaRP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33C2-54EE-4A44-9B78-6F01870CE737}" type="slidenum">
              <a:rPr lang="sv-SE" smtClean="0"/>
              <a:t>4</a:t>
            </a:fld>
            <a:endParaRPr lang="sv-SE"/>
          </a:p>
        </p:txBody>
      </p:sp>
      <p:pic>
        <p:nvPicPr>
          <p:cNvPr id="6" name="Platshållare för innehåll 4"/>
          <p:cNvPicPr>
            <a:picLocks noGrp="1" noChangeAspect="1"/>
          </p:cNvPicPr>
          <p:nvPr>
            <p:ph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2443" y="2357438"/>
            <a:ext cx="3537402" cy="3494087"/>
          </a:xfrm>
        </p:spPr>
      </p:pic>
    </p:spTree>
    <p:extLst>
      <p:ext uri="{BB962C8B-B14F-4D97-AF65-F5344CB8AC3E}">
        <p14:creationId xmlns:p14="http://schemas.microsoft.com/office/powerpoint/2010/main" val="1755212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Funk-IT Lyftet är ett samarbete mellan: 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199" y="2357120"/>
            <a:ext cx="5552769" cy="3494721"/>
          </a:xfrm>
        </p:spPr>
        <p:txBody>
          <a:bodyPr/>
          <a:lstStyle/>
          <a:p>
            <a:endParaRPr lang="sv-SE" dirty="0"/>
          </a:p>
          <a:p>
            <a:r>
              <a:rPr lang="sv-SE" dirty="0"/>
              <a:t>Post- och Telestyrelsen</a:t>
            </a:r>
          </a:p>
          <a:p>
            <a:r>
              <a:rPr lang="sv-SE" dirty="0"/>
              <a:t>Uppsala kommun, Omsorgsförvaltningen, Socialpsykiatrin och Arbete och bostad</a:t>
            </a:r>
          </a:p>
          <a:p>
            <a:r>
              <a:rPr lang="sv-SE" dirty="0"/>
              <a:t>TIF- Träffpunkternas intresseförening</a:t>
            </a:r>
          </a:p>
          <a:p>
            <a:r>
              <a:rPr lang="sv-SE" dirty="0"/>
              <a:t>Brukarrådet- Arbete och bostad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33C2-54EE-4A44-9B78-6F01870CE737}" type="slidenum">
              <a:rPr lang="sv-SE" smtClean="0"/>
              <a:t>5</a:t>
            </a:fld>
            <a:endParaRPr lang="sv-SE"/>
          </a:p>
        </p:txBody>
      </p:sp>
      <p:pic>
        <p:nvPicPr>
          <p:cNvPr id="7" name="Platshållare för innehåll 6"/>
          <p:cNvPicPr>
            <a:picLocks noGrp="1" noChangeAspect="1"/>
          </p:cNvPicPr>
          <p:nvPr>
            <p:ph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2191" y="2357754"/>
            <a:ext cx="3494087" cy="3494087"/>
          </a:xfrm>
        </p:spPr>
      </p:pic>
    </p:spTree>
    <p:extLst>
      <p:ext uri="{BB962C8B-B14F-4D97-AF65-F5344CB8AC3E}">
        <p14:creationId xmlns:p14="http://schemas.microsoft.com/office/powerpoint/2010/main" val="3040955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35"/>
    </mc:Choice>
    <mc:Fallback xmlns="">
      <p:transition spd="slow" advTm="735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11793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Uppsala">
  <a:themeElements>
    <a:clrScheme name="Uppsala kommun_Office_färger">
      <a:dk1>
        <a:sysClr val="windowText" lastClr="000000"/>
      </a:dk1>
      <a:lt1>
        <a:sysClr val="window" lastClr="FFFFFF"/>
      </a:lt1>
      <a:dk2>
        <a:srgbClr val="44546A"/>
      </a:dk2>
      <a:lt2>
        <a:srgbClr val="FEDD00"/>
      </a:lt2>
      <a:accent1>
        <a:srgbClr val="252E6F"/>
      </a:accent1>
      <a:accent2>
        <a:srgbClr val="1C9CD9"/>
      </a:accent2>
      <a:accent3>
        <a:srgbClr val="008A01"/>
      </a:accent3>
      <a:accent4>
        <a:srgbClr val="A6CF38"/>
      </a:accent4>
      <a:accent5>
        <a:srgbClr val="841072"/>
      </a:accent5>
      <a:accent6>
        <a:srgbClr val="FF3D9C"/>
      </a:accent6>
      <a:hlink>
        <a:srgbClr val="0563C1"/>
      </a:hlink>
      <a:folHlink>
        <a:srgbClr val="954F72"/>
      </a:folHlink>
    </a:clrScheme>
    <a:fontScheme name="Uppsala">
      <a:majorFont>
        <a:latin typeface="Source Sans Pro SemiBold"/>
        <a:ea typeface=""/>
        <a:cs typeface=""/>
      </a:majorFont>
      <a:minorFont>
        <a:latin typeface="Source Sans Pro"/>
        <a:ea typeface=""/>
        <a:cs typeface="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ppsala_mall_2019_blå_test" id="{20006E43-AE3B-48BD-8908-4EDAA3AA6467}" vid="{DF88D2F6-53D6-4C55-9642-7639FA4886E1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7577</TotalTime>
  <Words>120</Words>
  <Application>Microsoft Office PowerPoint</Application>
  <PresentationFormat>Bredbild</PresentationFormat>
  <Paragraphs>31</Paragraphs>
  <Slides>6</Slides>
  <Notes>3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11" baseType="lpstr">
      <vt:lpstr>Arial</vt:lpstr>
      <vt:lpstr>Calibri</vt:lpstr>
      <vt:lpstr>Source Sans Pro</vt:lpstr>
      <vt:lpstr>Source Sans Pro Semibold</vt:lpstr>
      <vt:lpstr>Tema Uppsala</vt:lpstr>
      <vt:lpstr>Öka modet att använda teknik till att söka information</vt:lpstr>
      <vt:lpstr>Öka modet att använda teknik för informationssökning </vt:lpstr>
      <vt:lpstr>Hinder för att använda teknik till att söka information</vt:lpstr>
      <vt:lpstr>Lösningar</vt:lpstr>
      <vt:lpstr>Funk-IT Lyftet är ett samarbete mellan: </vt:lpstr>
      <vt:lpstr>PowerPoint-presentation</vt:lpstr>
    </vt:vector>
  </TitlesOfParts>
  <Company>Uppsala kommun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Eriksson Jennie (Vision)</dc:creator>
  <cp:lastModifiedBy>Eriksson Jennie (Vision)</cp:lastModifiedBy>
  <cp:revision>82</cp:revision>
  <cp:lastPrinted>2016-04-19T07:45:19Z</cp:lastPrinted>
  <dcterms:created xsi:type="dcterms:W3CDTF">2018-06-29T08:36:21Z</dcterms:created>
  <dcterms:modified xsi:type="dcterms:W3CDTF">2020-04-07T08:48:02Z</dcterms:modified>
</cp:coreProperties>
</file>