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25" r:id="rId1"/>
  </p:sldMasterIdLst>
  <p:notesMasterIdLst>
    <p:notesMasterId r:id="rId18"/>
  </p:notesMasterIdLst>
  <p:sldIdLst>
    <p:sldId id="385" r:id="rId2"/>
    <p:sldId id="390" r:id="rId3"/>
    <p:sldId id="391" r:id="rId4"/>
    <p:sldId id="392" r:id="rId5"/>
    <p:sldId id="397" r:id="rId6"/>
    <p:sldId id="393" r:id="rId7"/>
    <p:sldId id="398" r:id="rId8"/>
    <p:sldId id="394" r:id="rId9"/>
    <p:sldId id="399" r:id="rId10"/>
    <p:sldId id="395" r:id="rId11"/>
    <p:sldId id="400" r:id="rId12"/>
    <p:sldId id="401" r:id="rId13"/>
    <p:sldId id="396" r:id="rId14"/>
    <p:sldId id="402" r:id="rId15"/>
    <p:sldId id="404" r:id="rId16"/>
    <p:sldId id="387" r:id="rId17"/>
  </p:sldIdLst>
  <p:sldSz cx="12192000" cy="6858000"/>
  <p:notesSz cx="6794500" cy="9931400"/>
  <p:embeddedFontLst>
    <p:embeddedFont>
      <p:font typeface="Calibri" panose="020F0502020204030204" pitchFamily="34" charset="0"/>
      <p:regular r:id="rId19"/>
      <p:bold r:id="rId20"/>
      <p:italic r:id="rId21"/>
      <p:boldItalic r:id="rId22"/>
    </p:embeddedFont>
    <p:embeddedFont>
      <p:font typeface="Source Sans Pro" panose="020B0503030403020204" pitchFamily="34" charset="0"/>
      <p:regular r:id="rId23"/>
      <p:bold r:id="rId24"/>
      <p:italic r:id="rId25"/>
      <p:boldItalic r:id="rId26"/>
    </p:embeddedFont>
    <p:embeddedFont>
      <p:font typeface="Source Sans Pro Semibold" panose="020B0603030403020204" pitchFamily="34" charset="0"/>
      <p:bold r:id="rId27"/>
      <p:boldItalic r:id="rId2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5C"/>
    <a:srgbClr val="A6CF38"/>
    <a:srgbClr val="45005C"/>
    <a:srgbClr val="FF3D9C"/>
    <a:srgbClr val="262262"/>
    <a:srgbClr val="199CD9"/>
    <a:srgbClr val="456024"/>
    <a:srgbClr val="20305C"/>
    <a:srgbClr val="FEDD00"/>
    <a:srgbClr val="1C9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DCE66-CF0F-41DE-882B-613F73476B1E}" v="1" dt="2019-04-23T06:05:59.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72" autoAdjust="0"/>
    <p:restoredTop sz="88256" autoAdjust="0"/>
  </p:normalViewPr>
  <p:slideViewPr>
    <p:cSldViewPr snapToGrid="0">
      <p:cViewPr varScale="1">
        <p:scale>
          <a:sx n="66" d="100"/>
          <a:sy n="66" d="100"/>
        </p:scale>
        <p:origin x="390"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6F51B1A-607C-4CFA-89EC-F8CC3C816118}" type="datetimeFigureOut">
              <a:rPr lang="sv-SE" smtClean="0"/>
              <a:t>2021-09-10</a:t>
            </a:fld>
            <a:endParaRPr lang="sv-SE"/>
          </a:p>
        </p:txBody>
      </p:sp>
      <p:sp>
        <p:nvSpPr>
          <p:cNvPr id="4" name="Platshållare för bildobjekt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777BC01-6843-4605-B090-3EA872172D71}" type="slidenum">
              <a:rPr lang="sv-SE" smtClean="0"/>
              <a:t>‹#›</a:t>
            </a:fld>
            <a:endParaRPr lang="sv-SE"/>
          </a:p>
        </p:txBody>
      </p:sp>
    </p:spTree>
    <p:extLst>
      <p:ext uri="{BB962C8B-B14F-4D97-AF65-F5344CB8AC3E}">
        <p14:creationId xmlns:p14="http://schemas.microsoft.com/office/powerpoint/2010/main" val="39016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Öppna</a:t>
            </a:r>
            <a:r>
              <a:rPr lang="sv-SE" baseline="0" dirty="0"/>
              <a:t> upp </a:t>
            </a:r>
            <a:r>
              <a:rPr lang="sv-SE" baseline="0" dirty="0" err="1"/>
              <a:t>appen</a:t>
            </a: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a:t>
            </a:fld>
            <a:endParaRPr lang="sv-SE"/>
          </a:p>
        </p:txBody>
      </p:sp>
    </p:spTree>
    <p:extLst>
      <p:ext uri="{BB962C8B-B14F-4D97-AF65-F5344CB8AC3E}">
        <p14:creationId xmlns:p14="http://schemas.microsoft.com/office/powerpoint/2010/main" val="427699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10</a:t>
            </a:fld>
            <a:endParaRPr lang="sv-SE"/>
          </a:p>
        </p:txBody>
      </p:sp>
    </p:spTree>
    <p:extLst>
      <p:ext uri="{BB962C8B-B14F-4D97-AF65-F5344CB8AC3E}">
        <p14:creationId xmlns:p14="http://schemas.microsoft.com/office/powerpoint/2010/main" val="2393459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11</a:t>
            </a:fld>
            <a:endParaRPr lang="sv-SE"/>
          </a:p>
        </p:txBody>
      </p:sp>
    </p:spTree>
    <p:extLst>
      <p:ext uri="{BB962C8B-B14F-4D97-AF65-F5344CB8AC3E}">
        <p14:creationId xmlns:p14="http://schemas.microsoft.com/office/powerpoint/2010/main" val="270582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a:t>
            </a:r>
            <a:r>
              <a:rPr lang="sv-SE" baseline="0" dirty="0"/>
              <a:t> man spelat in ljud har man möjlighet att flytta orden så att när de läses upp blir de gula och följer ljudet. Detta görs under Audio </a:t>
            </a:r>
            <a:r>
              <a:rPr lang="sv-SE" baseline="0" dirty="0" err="1"/>
              <a:t>Highlights</a:t>
            </a:r>
            <a:r>
              <a:rPr lang="sv-SE" baseline="0" dirty="0"/>
              <a:t>.</a:t>
            </a: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12</a:t>
            </a:fld>
            <a:endParaRPr lang="sv-SE"/>
          </a:p>
        </p:txBody>
      </p:sp>
    </p:spTree>
    <p:extLst>
      <p:ext uri="{BB962C8B-B14F-4D97-AF65-F5344CB8AC3E}">
        <p14:creationId xmlns:p14="http://schemas.microsoft.com/office/powerpoint/2010/main" val="371805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a:t>
            </a:fld>
            <a:endParaRPr lang="sv-SE"/>
          </a:p>
        </p:txBody>
      </p:sp>
    </p:spTree>
    <p:extLst>
      <p:ext uri="{BB962C8B-B14F-4D97-AF65-F5344CB8AC3E}">
        <p14:creationId xmlns:p14="http://schemas.microsoft.com/office/powerpoint/2010/main" val="90102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Vid</a:t>
            </a:r>
            <a:r>
              <a:rPr lang="sv-SE" baseline="0" dirty="0"/>
              <a:t> rutan </a:t>
            </a:r>
            <a:r>
              <a:rPr lang="sv-SE" baseline="0" dirty="0" err="1"/>
              <a:t>Add</a:t>
            </a:r>
            <a:r>
              <a:rPr lang="sv-SE" baseline="0" dirty="0"/>
              <a:t> New Story finns en </a:t>
            </a:r>
            <a:r>
              <a:rPr lang="sv-SE" baseline="0" dirty="0" err="1"/>
              <a:t>Add</a:t>
            </a:r>
            <a:r>
              <a:rPr lang="sv-SE" baseline="0" dirty="0"/>
              <a:t> knapp som inte syns i denna bild.</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Retur, eller </a:t>
            </a:r>
            <a:r>
              <a:rPr lang="sv-SE" sz="1200" kern="1200" dirty="0" err="1">
                <a:solidFill>
                  <a:schemeClr val="tx1"/>
                </a:solidFill>
                <a:effectLst/>
                <a:latin typeface="+mn-lt"/>
                <a:ea typeface="+mn-ea"/>
                <a:cs typeface="+mn-cs"/>
              </a:rPr>
              <a:t>enter</a:t>
            </a:r>
            <a:r>
              <a:rPr lang="sv-SE" sz="1200" kern="1200" dirty="0">
                <a:solidFill>
                  <a:schemeClr val="tx1"/>
                </a:solidFill>
                <a:effectLst/>
                <a:latin typeface="+mn-lt"/>
                <a:ea typeface="+mn-ea"/>
                <a:cs typeface="+mn-cs"/>
              </a:rPr>
              <a:t>, som knappen ibland kallas finns på tangentbordet. Det går också att trycka med muspekaren på förstoringsglaset i rutan till höger om fältet du skrivit ditt namn i.</a:t>
            </a:r>
          </a:p>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a:t>
            </a:fld>
            <a:endParaRPr lang="sv-SE"/>
          </a:p>
        </p:txBody>
      </p:sp>
    </p:spTree>
    <p:extLst>
      <p:ext uri="{BB962C8B-B14F-4D97-AF65-F5344CB8AC3E}">
        <p14:creationId xmlns:p14="http://schemas.microsoft.com/office/powerpoint/2010/main" val="279957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4</a:t>
            </a:fld>
            <a:endParaRPr lang="sv-SE"/>
          </a:p>
        </p:txBody>
      </p:sp>
    </p:spTree>
    <p:extLst>
      <p:ext uri="{BB962C8B-B14F-4D97-AF65-F5344CB8AC3E}">
        <p14:creationId xmlns:p14="http://schemas.microsoft.com/office/powerpoint/2010/main" val="244840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5</a:t>
            </a:fld>
            <a:endParaRPr lang="sv-SE"/>
          </a:p>
        </p:txBody>
      </p:sp>
    </p:spTree>
    <p:extLst>
      <p:ext uri="{BB962C8B-B14F-4D97-AF65-F5344CB8AC3E}">
        <p14:creationId xmlns:p14="http://schemas.microsoft.com/office/powerpoint/2010/main" val="122133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man trycker på </a:t>
            </a:r>
            <a:r>
              <a:rPr lang="sv-SE" dirty="0" err="1"/>
              <a:t>Existing</a:t>
            </a:r>
            <a:r>
              <a:rPr lang="sv-SE" dirty="0"/>
              <a:t> Photo</a:t>
            </a:r>
            <a:r>
              <a:rPr lang="sv-SE" baseline="0" dirty="0"/>
              <a:t> kommer det upp en lista på vart du vill hämta bilden ifrån i 2 steg. Välj den bilden som du vill ha och redigera den så det som du vill ska synas är innanför de vita strecken. När den ligger på sidan går det att flytta runt den vrida och ändra storlek.</a:t>
            </a: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6</a:t>
            </a:fld>
            <a:endParaRPr lang="sv-SE"/>
          </a:p>
        </p:txBody>
      </p:sp>
    </p:spTree>
    <p:extLst>
      <p:ext uri="{BB962C8B-B14F-4D97-AF65-F5344CB8AC3E}">
        <p14:creationId xmlns:p14="http://schemas.microsoft.com/office/powerpoint/2010/main" val="240839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När bilden ligger på sidan går det att flytta runt den vrida och ändra storlek.</a:t>
            </a: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7</a:t>
            </a:fld>
            <a:endParaRPr lang="sv-SE"/>
          </a:p>
        </p:txBody>
      </p:sp>
    </p:spTree>
    <p:extLst>
      <p:ext uri="{BB962C8B-B14F-4D97-AF65-F5344CB8AC3E}">
        <p14:creationId xmlns:p14="http://schemas.microsoft.com/office/powerpoint/2010/main" val="152953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8</a:t>
            </a:fld>
            <a:endParaRPr lang="sv-SE"/>
          </a:p>
        </p:txBody>
      </p:sp>
    </p:spTree>
    <p:extLst>
      <p:ext uri="{BB962C8B-B14F-4D97-AF65-F5344CB8AC3E}">
        <p14:creationId xmlns:p14="http://schemas.microsoft.com/office/powerpoint/2010/main" val="102433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bilden ser man att jag har skrivit i</a:t>
            </a:r>
            <a:r>
              <a:rPr lang="sv-SE" baseline="0" dirty="0"/>
              <a:t> både och. Rubriken är fast placerad och Text Area går att flytta, vrida och ändra storlek på genom att trycka på skärmen. Dubbelklicka på texten för att redigera.</a:t>
            </a: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9</a:t>
            </a:fld>
            <a:endParaRPr lang="sv-SE"/>
          </a:p>
        </p:txBody>
      </p:sp>
    </p:spTree>
    <p:extLst>
      <p:ext uri="{BB962C8B-B14F-4D97-AF65-F5344CB8AC3E}">
        <p14:creationId xmlns:p14="http://schemas.microsoft.com/office/powerpoint/2010/main" val="4291110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_grön">
    <p:bg>
      <p:bgPr>
        <a:solidFill>
          <a:srgbClr val="00555C"/>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defRPr sz="7200" spc="-150" baseline="0">
                <a:solidFill>
                  <a:srgbClr val="A6CF38"/>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5809539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95204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03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0055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A6CF38"/>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402349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endParaRPr lang="sv-SE"/>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84470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endParaRPr lang="sv-SE"/>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91137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2327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accent3"/>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endParaRPr lang="sv-SE" dirty="0"/>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39953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vslutsbild">
    <p:bg>
      <p:bgPr>
        <a:solidFill>
          <a:srgbClr val="00555C"/>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330267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3418790755"/>
      </p:ext>
    </p:extLst>
  </p:cSld>
  <p:clrMap bg1="lt1" tx1="dk1" bg2="lt2" tx2="dk2" accent1="accent1" accent2="accent2" accent3="accent3" accent4="accent4" accent5="accent5" accent6="accent6" hlink="hlink" folHlink="folHlink"/>
  <p:sldLayoutIdLst>
    <p:sldLayoutId id="2147483727" r:id="rId1"/>
    <p:sldLayoutId id="2147483878" r:id="rId2"/>
    <p:sldLayoutId id="2147483704" r:id="rId3"/>
    <p:sldLayoutId id="2147483659" r:id="rId4"/>
    <p:sldLayoutId id="2147483714" r:id="rId5"/>
    <p:sldLayoutId id="2147483718" r:id="rId6"/>
    <p:sldLayoutId id="2147483722" r:id="rId7"/>
    <p:sldLayoutId id="2147483724" r:id="rId8"/>
    <p:sldLayoutId id="2147483874" r:id="rId9"/>
  </p:sldLayoutIdLst>
  <p:hf hdr="0" dt="0"/>
  <p:txStyles>
    <p:titleStyle>
      <a:lvl1pPr algn="l" defTabSz="914400" rtl="0" eaLnBrk="1" latinLnBrk="0" hangingPunct="1">
        <a:lnSpc>
          <a:spcPct val="90000"/>
        </a:lnSpc>
        <a:spcBef>
          <a:spcPct val="0"/>
        </a:spcBef>
        <a:buNone/>
        <a:defRPr sz="4000" kern="1200">
          <a:solidFill>
            <a:schemeClr val="accent3"/>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pts.se/digitaldelaktighet" TargetMode="External"/><Relationship Id="rId2" Type="http://schemas.openxmlformats.org/officeDocument/2006/relationships/hyperlink" Target="http://funkit.uppsala.se/"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5BE707-A281-4675-A470-77ACDB7DDB9D}"/>
              </a:ext>
            </a:extLst>
          </p:cNvPr>
          <p:cNvSpPr>
            <a:spLocks noGrp="1"/>
          </p:cNvSpPr>
          <p:nvPr>
            <p:ph type="ctrTitle"/>
          </p:nvPr>
        </p:nvSpPr>
        <p:spPr/>
        <p:txBody>
          <a:bodyPr/>
          <a:lstStyle/>
          <a:p>
            <a:r>
              <a:rPr lang="sv-SE" dirty="0"/>
              <a:t>Little Story </a:t>
            </a:r>
            <a:r>
              <a:rPr lang="sv-SE" dirty="0" err="1"/>
              <a:t>Creator</a:t>
            </a:r>
            <a:r>
              <a:rPr lang="sv-SE" dirty="0"/>
              <a:t>- app</a:t>
            </a:r>
          </a:p>
        </p:txBody>
      </p:sp>
      <p:sp>
        <p:nvSpPr>
          <p:cNvPr id="4" name="Platshållare för text 3">
            <a:extLst>
              <a:ext uri="{FF2B5EF4-FFF2-40B4-BE49-F238E27FC236}">
                <a16:creationId xmlns:a16="http://schemas.microsoft.com/office/drawing/2014/main" id="{AD95EF37-952E-40D1-BD39-43AF69DBEED9}"/>
              </a:ext>
            </a:extLst>
          </p:cNvPr>
          <p:cNvSpPr>
            <a:spLocks noGrp="1"/>
          </p:cNvSpPr>
          <p:nvPr>
            <p:ph type="body" sz="quarter" idx="14"/>
          </p:nvPr>
        </p:nvSpPr>
        <p:spPr/>
        <p:txBody>
          <a:bodyPr/>
          <a:lstStyle/>
          <a:p>
            <a:r>
              <a:rPr lang="sv-SE" dirty="0"/>
              <a:t>Funk IT lyftet</a:t>
            </a:r>
          </a:p>
          <a:p>
            <a:endParaRPr lang="sv-SE" dirty="0"/>
          </a:p>
        </p:txBody>
      </p:sp>
      <p:sp>
        <p:nvSpPr>
          <p:cNvPr id="5" name="Platshållare för text 4">
            <a:extLst>
              <a:ext uri="{FF2B5EF4-FFF2-40B4-BE49-F238E27FC236}">
                <a16:creationId xmlns:a16="http://schemas.microsoft.com/office/drawing/2014/main" id="{0291127E-3AF9-47E8-9070-EEE731D72302}"/>
              </a:ext>
            </a:extLst>
          </p:cNvPr>
          <p:cNvSpPr txBox="1">
            <a:spLocks/>
          </p:cNvSpPr>
          <p:nvPr/>
        </p:nvSpPr>
        <p:spPr>
          <a:xfrm>
            <a:off x="421978" y="4682690"/>
            <a:ext cx="8182867" cy="367716"/>
          </a:xfrm>
          <a:prstGeom prst="rect">
            <a:avLst/>
          </a:prstGeom>
        </p:spPr>
        <p:txBody>
          <a:bodyPr vert="horz" lIns="91440" tIns="45720" rIns="91440" bIns="45720" rtlCol="0">
            <a:no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rPr>
              <a:t>16 juni 2021</a:t>
            </a:r>
          </a:p>
        </p:txBody>
      </p:sp>
    </p:spTree>
    <p:extLst>
      <p:ext uri="{BB962C8B-B14F-4D97-AF65-F5344CB8AC3E}">
        <p14:creationId xmlns:p14="http://schemas.microsoft.com/office/powerpoint/2010/main" val="195731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10</a:t>
            </a:fld>
            <a:endParaRPr lang="sv-SE" dirty="0"/>
          </a:p>
        </p:txBody>
      </p:sp>
      <p:sp>
        <p:nvSpPr>
          <p:cNvPr id="2" name="Rubrik 1"/>
          <p:cNvSpPr>
            <a:spLocks noGrp="1"/>
          </p:cNvSpPr>
          <p:nvPr>
            <p:ph type="title"/>
          </p:nvPr>
        </p:nvSpPr>
        <p:spPr>
          <a:xfrm>
            <a:off x="838200" y="971791"/>
            <a:ext cx="4541874" cy="1279746"/>
          </a:xfrm>
        </p:spPr>
        <p:txBody>
          <a:bodyPr>
            <a:normAutofit/>
          </a:bodyPr>
          <a:lstStyle/>
          <a:p>
            <a:r>
              <a:rPr lang="sv-SE" dirty="0"/>
              <a:t>Spela in ljud till </a:t>
            </a:r>
            <a:br>
              <a:rPr lang="sv-SE" dirty="0"/>
            </a:br>
            <a:r>
              <a:rPr lang="sv-SE" dirty="0"/>
              <a:t>bilden steg 1</a:t>
            </a:r>
          </a:p>
        </p:txBody>
      </p:sp>
      <p:sp>
        <p:nvSpPr>
          <p:cNvPr id="3" name="Platshållare för innehåll 2"/>
          <p:cNvSpPr>
            <a:spLocks noGrp="1"/>
          </p:cNvSpPr>
          <p:nvPr>
            <p:ph idx="1"/>
          </p:nvPr>
        </p:nvSpPr>
        <p:spPr>
          <a:xfrm>
            <a:off x="838200" y="2643083"/>
            <a:ext cx="3886200" cy="3208758"/>
          </a:xfrm>
        </p:spPr>
        <p:txBody>
          <a:bodyPr/>
          <a:lstStyle/>
          <a:p>
            <a:r>
              <a:rPr lang="sv-SE" dirty="0"/>
              <a:t>Tryck på symbolen för </a:t>
            </a:r>
            <a:r>
              <a:rPr lang="sv-SE" b="1" dirty="0"/>
              <a:t>mikrofon</a:t>
            </a:r>
            <a:r>
              <a:rPr lang="sv-SE" dirty="0"/>
              <a:t>.</a:t>
            </a:r>
          </a:p>
        </p:txBody>
      </p:sp>
      <p:pic>
        <p:nvPicPr>
          <p:cNvPr id="6" name="Platshållare för innehåll 5" descr="Inspelningsknapp finns i mitten. &#10;Redigeringsfunktionerna i nederkant."/>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5380074" y="1327425"/>
            <a:ext cx="6523853" cy="4892889"/>
          </a:xfrm>
        </p:spPr>
      </p:pic>
      <p:cxnSp>
        <p:nvCxnSpPr>
          <p:cNvPr id="7" name="Rak pilkoppling 6">
            <a:extLst>
              <a:ext uri="{FF2B5EF4-FFF2-40B4-BE49-F238E27FC236}">
                <a16:creationId xmlns:a16="http://schemas.microsoft.com/office/drawing/2014/main" id="{0E6735DC-66DE-4470-88BE-859D62AEF863}"/>
              </a:ext>
              <a:ext uri="{C183D7F6-B498-43B3-948B-1728B52AA6E4}">
                <adec:decorative xmlns:adec="http://schemas.microsoft.com/office/drawing/2017/decorative" val="1"/>
              </a:ext>
            </a:extLst>
          </p:cNvPr>
          <p:cNvCxnSpPr>
            <a:cxnSpLocks/>
            <a:stCxn id="3" idx="3"/>
          </p:cNvCxnSpPr>
          <p:nvPr/>
        </p:nvCxnSpPr>
        <p:spPr>
          <a:xfrm>
            <a:off x="4724400" y="4247462"/>
            <a:ext cx="3167153" cy="1604379"/>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39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11</a:t>
            </a:fld>
            <a:endParaRPr lang="sv-SE" dirty="0"/>
          </a:p>
        </p:txBody>
      </p:sp>
      <p:sp>
        <p:nvSpPr>
          <p:cNvPr id="2" name="Rubrik 1"/>
          <p:cNvSpPr>
            <a:spLocks noGrp="1"/>
          </p:cNvSpPr>
          <p:nvPr>
            <p:ph type="title"/>
          </p:nvPr>
        </p:nvSpPr>
        <p:spPr>
          <a:xfrm>
            <a:off x="838200" y="971791"/>
            <a:ext cx="4463143" cy="1279746"/>
          </a:xfrm>
        </p:spPr>
        <p:txBody>
          <a:bodyPr>
            <a:normAutofit/>
          </a:bodyPr>
          <a:lstStyle/>
          <a:p>
            <a:r>
              <a:rPr lang="sv-SE" dirty="0"/>
              <a:t>Spela in ljud till </a:t>
            </a:r>
            <a:br>
              <a:rPr lang="sv-SE" dirty="0"/>
            </a:br>
            <a:r>
              <a:rPr lang="sv-SE" dirty="0"/>
              <a:t>bilden steg 2</a:t>
            </a:r>
          </a:p>
        </p:txBody>
      </p:sp>
      <p:sp>
        <p:nvSpPr>
          <p:cNvPr id="3" name="Platshållare för innehåll 2"/>
          <p:cNvSpPr>
            <a:spLocks noGrp="1"/>
          </p:cNvSpPr>
          <p:nvPr>
            <p:ph idx="1"/>
          </p:nvPr>
        </p:nvSpPr>
        <p:spPr>
          <a:xfrm>
            <a:off x="838200" y="2663115"/>
            <a:ext cx="4016829" cy="3188726"/>
          </a:xfrm>
        </p:spPr>
        <p:txBody>
          <a:bodyPr/>
          <a:lstStyle/>
          <a:p>
            <a:r>
              <a:rPr lang="sv-SE" dirty="0"/>
              <a:t>Tryck på röda inspelningsknappen. </a:t>
            </a:r>
          </a:p>
          <a:p>
            <a:r>
              <a:rPr lang="sv-SE" dirty="0"/>
              <a:t>Nu kan du börja prata.</a:t>
            </a:r>
          </a:p>
          <a:p>
            <a:r>
              <a:rPr lang="sv-SE" dirty="0"/>
              <a:t>Tryck på röda knappen igen när du pratat klart.</a:t>
            </a:r>
          </a:p>
        </p:txBody>
      </p:sp>
      <p:pic>
        <p:nvPicPr>
          <p:cNvPr id="6" name="Platshållare för innehåll 5" descr="Inspelningsknappen finns i mitten. Redigeringsfunktionerna i nederkant."/>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5301343" y="1091433"/>
            <a:ext cx="6602584" cy="4951938"/>
          </a:xfrm>
        </p:spPr>
      </p:pic>
      <p:cxnSp>
        <p:nvCxnSpPr>
          <p:cNvPr id="7" name="Rak pilkoppling 6">
            <a:extLst>
              <a:ext uri="{FF2B5EF4-FFF2-40B4-BE49-F238E27FC236}">
                <a16:creationId xmlns:a16="http://schemas.microsoft.com/office/drawing/2014/main" id="{C2251390-77DE-495C-9C06-1A98479D37D0}"/>
              </a:ext>
              <a:ext uri="{C183D7F6-B498-43B3-948B-1728B52AA6E4}">
                <adec:decorative xmlns:adec="http://schemas.microsoft.com/office/drawing/2017/decorative" val="1"/>
              </a:ext>
            </a:extLst>
          </p:cNvPr>
          <p:cNvCxnSpPr>
            <a:cxnSpLocks/>
          </p:cNvCxnSpPr>
          <p:nvPr/>
        </p:nvCxnSpPr>
        <p:spPr>
          <a:xfrm>
            <a:off x="5029200" y="3567402"/>
            <a:ext cx="2622868"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10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12</a:t>
            </a:fld>
            <a:endParaRPr lang="sv-SE" dirty="0"/>
          </a:p>
        </p:txBody>
      </p:sp>
      <p:sp>
        <p:nvSpPr>
          <p:cNvPr id="2" name="Rubrik 1"/>
          <p:cNvSpPr>
            <a:spLocks noGrp="1"/>
          </p:cNvSpPr>
          <p:nvPr>
            <p:ph type="title"/>
          </p:nvPr>
        </p:nvSpPr>
        <p:spPr/>
        <p:txBody>
          <a:bodyPr>
            <a:normAutofit/>
          </a:bodyPr>
          <a:lstStyle/>
          <a:p>
            <a:r>
              <a:rPr lang="sv-SE" dirty="0"/>
              <a:t>Spela in ljud till</a:t>
            </a:r>
            <a:br>
              <a:rPr lang="sv-SE" dirty="0"/>
            </a:br>
            <a:r>
              <a:rPr lang="sv-SE" dirty="0"/>
              <a:t>bilden steg 3</a:t>
            </a:r>
          </a:p>
        </p:txBody>
      </p:sp>
      <p:sp>
        <p:nvSpPr>
          <p:cNvPr id="3" name="Platshållare för innehåll 2"/>
          <p:cNvSpPr>
            <a:spLocks noGrp="1"/>
          </p:cNvSpPr>
          <p:nvPr>
            <p:ph idx="1"/>
          </p:nvPr>
        </p:nvSpPr>
        <p:spPr>
          <a:xfrm>
            <a:off x="838200" y="2769898"/>
            <a:ext cx="3766457" cy="3281406"/>
          </a:xfrm>
        </p:spPr>
        <p:txBody>
          <a:bodyPr/>
          <a:lstStyle/>
          <a:p>
            <a:r>
              <a:rPr lang="sv-SE" dirty="0"/>
              <a:t>Lyssna vad du spelat in genom  att trycka på högtalaren.</a:t>
            </a:r>
          </a:p>
        </p:txBody>
      </p:sp>
      <p:pic>
        <p:nvPicPr>
          <p:cNvPr id="6" name="Platshållare för innehåll 5" descr="Inspelningsknappen finns i mitten. Redigeringsfunktionerna i nederkant."/>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5019053" y="1452846"/>
            <a:ext cx="6538006" cy="4903504"/>
          </a:xfrm>
        </p:spPr>
      </p:pic>
      <p:cxnSp>
        <p:nvCxnSpPr>
          <p:cNvPr id="7" name="Rak pilkoppling 6">
            <a:extLst>
              <a:ext uri="{FF2B5EF4-FFF2-40B4-BE49-F238E27FC236}">
                <a16:creationId xmlns:a16="http://schemas.microsoft.com/office/drawing/2014/main" id="{3F1864C8-A3F4-44A2-82E2-137CDD869CC4}"/>
              </a:ext>
              <a:ext uri="{C183D7F6-B498-43B3-948B-1728B52AA6E4}">
                <adec:decorative xmlns:adec="http://schemas.microsoft.com/office/drawing/2017/decorative" val="1"/>
              </a:ext>
            </a:extLst>
          </p:cNvPr>
          <p:cNvCxnSpPr>
            <a:cxnSpLocks/>
          </p:cNvCxnSpPr>
          <p:nvPr/>
        </p:nvCxnSpPr>
        <p:spPr>
          <a:xfrm flipH="1">
            <a:off x="9448213" y="3578288"/>
            <a:ext cx="2455714"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42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13</a:t>
            </a:fld>
            <a:endParaRPr lang="sv-SE" dirty="0"/>
          </a:p>
        </p:txBody>
      </p:sp>
      <p:sp>
        <p:nvSpPr>
          <p:cNvPr id="2" name="Rubrik 1"/>
          <p:cNvSpPr>
            <a:spLocks noGrp="1"/>
          </p:cNvSpPr>
          <p:nvPr>
            <p:ph type="title"/>
          </p:nvPr>
        </p:nvSpPr>
        <p:spPr>
          <a:xfrm>
            <a:off x="838200" y="971791"/>
            <a:ext cx="4140942" cy="1279746"/>
          </a:xfrm>
        </p:spPr>
        <p:txBody>
          <a:bodyPr/>
          <a:lstStyle/>
          <a:p>
            <a:r>
              <a:rPr lang="sv-SE" dirty="0"/>
              <a:t>Lägg till en sida</a:t>
            </a:r>
            <a:br>
              <a:rPr lang="sv-SE" dirty="0"/>
            </a:br>
            <a:r>
              <a:rPr lang="sv-SE" dirty="0"/>
              <a:t>steg 1</a:t>
            </a:r>
          </a:p>
        </p:txBody>
      </p:sp>
      <p:sp>
        <p:nvSpPr>
          <p:cNvPr id="3" name="Platshållare för innehåll 2"/>
          <p:cNvSpPr>
            <a:spLocks noGrp="1"/>
          </p:cNvSpPr>
          <p:nvPr>
            <p:ph idx="1"/>
          </p:nvPr>
        </p:nvSpPr>
        <p:spPr>
          <a:xfrm>
            <a:off x="838200" y="2669781"/>
            <a:ext cx="4541874" cy="3182060"/>
          </a:xfrm>
        </p:spPr>
        <p:txBody>
          <a:bodyPr/>
          <a:lstStyle/>
          <a:p>
            <a:r>
              <a:rPr lang="sv-SE" dirty="0"/>
              <a:t>Tryck på symbolen</a:t>
            </a:r>
          </a:p>
          <a:p>
            <a:endParaRPr lang="sv-SE" dirty="0"/>
          </a:p>
        </p:txBody>
      </p:sp>
      <p:sp>
        <p:nvSpPr>
          <p:cNvPr id="7" name="Rektangel 6" descr="plus"/>
          <p:cNvSpPr/>
          <p:nvPr/>
        </p:nvSpPr>
        <p:spPr>
          <a:xfrm>
            <a:off x="3419249" y="2669781"/>
            <a:ext cx="455033" cy="4139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v-SE" sz="4400" dirty="0">
                <a:solidFill>
                  <a:schemeClr val="tx1"/>
                </a:solidFill>
              </a:rPr>
              <a:t>+</a:t>
            </a:r>
          </a:p>
        </p:txBody>
      </p:sp>
      <p:pic>
        <p:nvPicPr>
          <p:cNvPr id="6" name="Platshållare för innehåll 5" descr="+ till vänster i redigeringsfunktionerna i nederkant."/>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5203371" y="1519977"/>
            <a:ext cx="6611576" cy="4958681"/>
          </a:xfrm>
        </p:spPr>
      </p:pic>
      <p:cxnSp>
        <p:nvCxnSpPr>
          <p:cNvPr id="8" name="Rak pilkoppling 7">
            <a:extLst>
              <a:ext uri="{FF2B5EF4-FFF2-40B4-BE49-F238E27FC236}">
                <a16:creationId xmlns:a16="http://schemas.microsoft.com/office/drawing/2014/main" id="{8922F2A6-4499-48EF-9612-21A84B29CA9B}"/>
              </a:ext>
              <a:ext uri="{C183D7F6-B498-43B3-948B-1728B52AA6E4}">
                <adec:decorative xmlns:adec="http://schemas.microsoft.com/office/drawing/2017/decorative" val="1"/>
              </a:ext>
            </a:extLst>
          </p:cNvPr>
          <p:cNvCxnSpPr>
            <a:cxnSpLocks/>
          </p:cNvCxnSpPr>
          <p:nvPr/>
        </p:nvCxnSpPr>
        <p:spPr>
          <a:xfrm>
            <a:off x="3874282" y="3570514"/>
            <a:ext cx="2221718" cy="2281327"/>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35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a:xfrm>
            <a:off x="9160727" y="6387346"/>
            <a:ext cx="2743200" cy="365125"/>
          </a:xfrm>
        </p:spPr>
        <p:txBody>
          <a:bodyPr/>
          <a:lstStyle/>
          <a:p>
            <a:r>
              <a:rPr lang="sv-SE" dirty="0"/>
              <a:t>Sida 14</a:t>
            </a:r>
          </a:p>
        </p:txBody>
      </p:sp>
      <p:sp>
        <p:nvSpPr>
          <p:cNvPr id="2" name="Rubrik 1"/>
          <p:cNvSpPr>
            <a:spLocks noGrp="1"/>
          </p:cNvSpPr>
          <p:nvPr>
            <p:ph type="title"/>
          </p:nvPr>
        </p:nvSpPr>
        <p:spPr>
          <a:xfrm>
            <a:off x="838200" y="971791"/>
            <a:ext cx="4027714" cy="1279746"/>
          </a:xfrm>
        </p:spPr>
        <p:txBody>
          <a:bodyPr/>
          <a:lstStyle/>
          <a:p>
            <a:r>
              <a:rPr lang="sv-SE" dirty="0"/>
              <a:t>Lägg till en sida</a:t>
            </a:r>
            <a:br>
              <a:rPr lang="sv-SE" dirty="0"/>
            </a:br>
            <a:r>
              <a:rPr lang="sv-SE" dirty="0"/>
              <a:t>steg 2</a:t>
            </a:r>
          </a:p>
        </p:txBody>
      </p:sp>
      <p:sp>
        <p:nvSpPr>
          <p:cNvPr id="3" name="Platshållare för innehåll 2"/>
          <p:cNvSpPr>
            <a:spLocks noGrp="1"/>
          </p:cNvSpPr>
          <p:nvPr>
            <p:ph idx="1"/>
          </p:nvPr>
        </p:nvSpPr>
        <p:spPr>
          <a:xfrm>
            <a:off x="838200" y="2619799"/>
            <a:ext cx="4027714" cy="3232042"/>
          </a:xfrm>
        </p:spPr>
        <p:txBody>
          <a:bodyPr/>
          <a:lstStyle/>
          <a:p>
            <a:r>
              <a:rPr lang="sv-SE" dirty="0"/>
              <a:t>Välj </a:t>
            </a:r>
            <a:r>
              <a:rPr lang="sv-SE" b="1" dirty="0"/>
              <a:t>New Page</a:t>
            </a:r>
            <a:r>
              <a:rPr lang="sv-SE" dirty="0"/>
              <a:t>.</a:t>
            </a:r>
          </a:p>
          <a:p>
            <a:r>
              <a:rPr lang="sv-SE" dirty="0"/>
              <a:t>Upprepa tidigare steg.</a:t>
            </a:r>
          </a:p>
        </p:txBody>
      </p:sp>
      <p:pic>
        <p:nvPicPr>
          <p:cNvPr id="6" name="Platshållare för innehåll 5" descr="New page och duplicera page finns i mitten. Redigeringsfunktionerna i nederkant."/>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5215530" y="1340053"/>
            <a:ext cx="6688397" cy="5016297"/>
          </a:xfrm>
        </p:spPr>
      </p:pic>
      <p:cxnSp>
        <p:nvCxnSpPr>
          <p:cNvPr id="7" name="Rak pilkoppling 6">
            <a:extLst>
              <a:ext uri="{FF2B5EF4-FFF2-40B4-BE49-F238E27FC236}">
                <a16:creationId xmlns:a16="http://schemas.microsoft.com/office/drawing/2014/main" id="{9834A6D6-FBB0-4A3B-8DFC-8A88A63C07F8}"/>
              </a:ext>
              <a:ext uri="{C183D7F6-B498-43B3-948B-1728B52AA6E4}">
                <adec:decorative xmlns:adec="http://schemas.microsoft.com/office/drawing/2017/decorative" val="1"/>
              </a:ext>
            </a:extLst>
          </p:cNvPr>
          <p:cNvCxnSpPr>
            <a:cxnSpLocks/>
          </p:cNvCxnSpPr>
          <p:nvPr/>
        </p:nvCxnSpPr>
        <p:spPr>
          <a:xfrm>
            <a:off x="4865914" y="3415003"/>
            <a:ext cx="2492239"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039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15</a:t>
            </a:r>
          </a:p>
        </p:txBody>
      </p:sp>
      <p:sp>
        <p:nvSpPr>
          <p:cNvPr id="2" name="Rubrik 1"/>
          <p:cNvSpPr>
            <a:spLocks noGrp="1"/>
          </p:cNvSpPr>
          <p:nvPr>
            <p:ph type="title"/>
          </p:nvPr>
        </p:nvSpPr>
        <p:spPr/>
        <p:txBody>
          <a:bodyPr/>
          <a:lstStyle/>
          <a:p>
            <a:r>
              <a:rPr lang="sv-SE" dirty="0"/>
              <a:t>Funk-IT Lyftet är ett samarbete mellan: </a:t>
            </a:r>
          </a:p>
        </p:txBody>
      </p:sp>
      <p:sp>
        <p:nvSpPr>
          <p:cNvPr id="3" name="Platshållare för innehåll 2"/>
          <p:cNvSpPr>
            <a:spLocks noGrp="1"/>
          </p:cNvSpPr>
          <p:nvPr>
            <p:ph idx="1"/>
          </p:nvPr>
        </p:nvSpPr>
        <p:spPr>
          <a:xfrm>
            <a:off x="838199" y="2829968"/>
            <a:ext cx="5552769" cy="3021873"/>
          </a:xfrm>
        </p:spPr>
        <p:txBody>
          <a:bodyPr/>
          <a:lstStyle/>
          <a:p>
            <a:r>
              <a:rPr lang="sv-SE" dirty="0"/>
              <a:t>Post- och Telestyrelsen</a:t>
            </a:r>
          </a:p>
          <a:p>
            <a:r>
              <a:rPr lang="sv-SE" dirty="0"/>
              <a:t>Uppsala kommun, Omsorgsförvaltningen, Socialpsykiatrin och Arbete och bostad</a:t>
            </a:r>
          </a:p>
          <a:p>
            <a:r>
              <a:rPr lang="sv-SE" dirty="0"/>
              <a:t>TIF- Träffpunkternas intresseförening</a:t>
            </a:r>
          </a:p>
          <a:p>
            <a:r>
              <a:rPr lang="sv-SE" dirty="0"/>
              <a:t>Brukarrådet- Arbete och bostad</a:t>
            </a:r>
          </a:p>
          <a:p>
            <a:endParaRPr lang="sv-SE" dirty="0"/>
          </a:p>
        </p:txBody>
      </p:sp>
      <p:sp>
        <p:nvSpPr>
          <p:cNvPr id="6" name="Platshållare för innehåll 5">
            <a:extLst>
              <a:ext uri="{FF2B5EF4-FFF2-40B4-BE49-F238E27FC236}">
                <a16:creationId xmlns:a16="http://schemas.microsoft.com/office/drawing/2014/main" id="{10E8DEEF-E190-46B4-81B4-40DD3D6CA5F6}"/>
              </a:ext>
            </a:extLst>
          </p:cNvPr>
          <p:cNvSpPr txBox="1">
            <a:spLocks/>
          </p:cNvSpPr>
          <p:nvPr/>
        </p:nvSpPr>
        <p:spPr>
          <a:xfrm>
            <a:off x="838199" y="5663909"/>
            <a:ext cx="5320211" cy="6924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4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hlinkClick r:id="rId2"/>
              </a:rPr>
              <a:t>Funk-IT lyftets hemsida</a:t>
            </a:r>
            <a:endParaRPr lang="sv-SE" dirty="0"/>
          </a:p>
          <a:p>
            <a:pPr algn="ctr"/>
            <a:endParaRPr lang="sv-SE" dirty="0"/>
          </a:p>
        </p:txBody>
      </p:sp>
      <p:pic>
        <p:nvPicPr>
          <p:cNvPr id="7" name="Platshållare för innehåll 6" descr="Stöds och finansieras av PTS arbete med digital delaktighet. ">
            <a:hlinkClick r:id="rId3"/>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6832191" y="2357754"/>
            <a:ext cx="3494087" cy="3494087"/>
          </a:xfrm>
        </p:spPr>
      </p:pic>
    </p:spTree>
    <p:extLst>
      <p:ext uri="{BB962C8B-B14F-4D97-AF65-F5344CB8AC3E}">
        <p14:creationId xmlns:p14="http://schemas.microsoft.com/office/powerpoint/2010/main" val="43695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17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2</a:t>
            </a:fld>
            <a:endParaRPr lang="sv-SE" dirty="0"/>
          </a:p>
        </p:txBody>
      </p:sp>
      <p:sp>
        <p:nvSpPr>
          <p:cNvPr id="2" name="Rubrik 1"/>
          <p:cNvSpPr>
            <a:spLocks noGrp="1"/>
          </p:cNvSpPr>
          <p:nvPr>
            <p:ph type="title"/>
          </p:nvPr>
        </p:nvSpPr>
        <p:spPr>
          <a:xfrm>
            <a:off x="838200" y="971791"/>
            <a:ext cx="3211286" cy="1279746"/>
          </a:xfrm>
        </p:spPr>
        <p:txBody>
          <a:bodyPr/>
          <a:lstStyle/>
          <a:p>
            <a:r>
              <a:rPr lang="sv-SE" dirty="0"/>
              <a:t>Gör en bok</a:t>
            </a:r>
          </a:p>
        </p:txBody>
      </p:sp>
      <p:sp>
        <p:nvSpPr>
          <p:cNvPr id="3" name="Platshållare för innehåll 2"/>
          <p:cNvSpPr>
            <a:spLocks noGrp="1"/>
          </p:cNvSpPr>
          <p:nvPr>
            <p:ph idx="1"/>
          </p:nvPr>
        </p:nvSpPr>
        <p:spPr>
          <a:xfrm>
            <a:off x="838200" y="2756549"/>
            <a:ext cx="3211286" cy="3095292"/>
          </a:xfrm>
        </p:spPr>
        <p:txBody>
          <a:bodyPr/>
          <a:lstStyle/>
          <a:p>
            <a:r>
              <a:rPr lang="sv-SE" dirty="0"/>
              <a:t>Tryck på </a:t>
            </a:r>
            <a:r>
              <a:rPr lang="sv-SE" b="1" dirty="0"/>
              <a:t>+</a:t>
            </a:r>
            <a:r>
              <a:rPr lang="sv-SE" dirty="0"/>
              <a:t> </a:t>
            </a:r>
            <a:r>
              <a:rPr lang="sv-SE" b="1" dirty="0"/>
              <a:t>symbolen</a:t>
            </a:r>
            <a:r>
              <a:rPr lang="sv-SE" dirty="0"/>
              <a:t> i övre högra hörnet.</a:t>
            </a:r>
          </a:p>
        </p:txBody>
      </p:sp>
      <p:pic>
        <p:nvPicPr>
          <p:cNvPr id="6" name="Platshållare för innehåll 5" descr="Appens startsida från Ipad, en bok till vänster."/>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4049486" y="2251537"/>
            <a:ext cx="6915491" cy="3885607"/>
          </a:xfrm>
        </p:spPr>
      </p:pic>
      <p:cxnSp>
        <p:nvCxnSpPr>
          <p:cNvPr id="7" name="Rak pilkoppling 6">
            <a:extLst>
              <a:ext uri="{FF2B5EF4-FFF2-40B4-BE49-F238E27FC236}">
                <a16:creationId xmlns:a16="http://schemas.microsoft.com/office/drawing/2014/main" id="{0D6CD77A-70CF-4439-9808-50095C058441}"/>
              </a:ext>
              <a:ext uri="{C183D7F6-B498-43B3-948B-1728B52AA6E4}">
                <adec:decorative xmlns:adec="http://schemas.microsoft.com/office/drawing/2017/decorative" val="1"/>
              </a:ext>
            </a:extLst>
          </p:cNvPr>
          <p:cNvCxnSpPr>
            <a:cxnSpLocks/>
          </p:cNvCxnSpPr>
          <p:nvPr/>
        </p:nvCxnSpPr>
        <p:spPr>
          <a:xfrm>
            <a:off x="8509834" y="1493725"/>
            <a:ext cx="1301786" cy="86741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28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3</a:t>
            </a:fld>
            <a:endParaRPr lang="sv-SE" dirty="0"/>
          </a:p>
        </p:txBody>
      </p:sp>
      <p:sp>
        <p:nvSpPr>
          <p:cNvPr id="2" name="Rubrik 1"/>
          <p:cNvSpPr>
            <a:spLocks noGrp="1"/>
          </p:cNvSpPr>
          <p:nvPr>
            <p:ph type="title"/>
          </p:nvPr>
        </p:nvSpPr>
        <p:spPr/>
        <p:txBody>
          <a:bodyPr/>
          <a:lstStyle/>
          <a:p>
            <a:r>
              <a:rPr lang="sv-SE" dirty="0"/>
              <a:t>Ge boken ett namn</a:t>
            </a:r>
          </a:p>
        </p:txBody>
      </p:sp>
      <p:sp>
        <p:nvSpPr>
          <p:cNvPr id="3" name="Platshållare för innehåll 2"/>
          <p:cNvSpPr>
            <a:spLocks noGrp="1"/>
          </p:cNvSpPr>
          <p:nvPr>
            <p:ph idx="1"/>
          </p:nvPr>
        </p:nvSpPr>
        <p:spPr>
          <a:xfrm>
            <a:off x="838200" y="2836642"/>
            <a:ext cx="3722914" cy="3015199"/>
          </a:xfrm>
        </p:spPr>
        <p:txBody>
          <a:bodyPr/>
          <a:lstStyle/>
          <a:p>
            <a:r>
              <a:rPr lang="sv-SE" dirty="0"/>
              <a:t>Skriv vad boken ska heta.</a:t>
            </a:r>
          </a:p>
          <a:p>
            <a:r>
              <a:rPr lang="sv-SE" dirty="0"/>
              <a:t>Tryck sedan på </a:t>
            </a:r>
            <a:r>
              <a:rPr lang="sv-SE" b="1" dirty="0"/>
              <a:t>Retur</a:t>
            </a:r>
            <a:r>
              <a:rPr lang="sv-SE" dirty="0"/>
              <a:t> eller </a:t>
            </a:r>
            <a:r>
              <a:rPr lang="sv-SE" b="1" dirty="0" err="1"/>
              <a:t>Add</a:t>
            </a:r>
            <a:r>
              <a:rPr lang="sv-SE" dirty="0"/>
              <a:t>.</a:t>
            </a:r>
          </a:p>
        </p:txBody>
      </p:sp>
      <p:pic>
        <p:nvPicPr>
          <p:cNvPr id="6" name="Platshållare för innehåll 5" descr="Tangentbord framför appsidan."/>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4778829" y="2253516"/>
            <a:ext cx="6799264" cy="3824585"/>
          </a:xfrm>
        </p:spPr>
      </p:pic>
    </p:spTree>
    <p:extLst>
      <p:ext uri="{BB962C8B-B14F-4D97-AF65-F5344CB8AC3E}">
        <p14:creationId xmlns:p14="http://schemas.microsoft.com/office/powerpoint/2010/main" val="332420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4</a:t>
            </a:fld>
            <a:endParaRPr lang="sv-SE" dirty="0"/>
          </a:p>
        </p:txBody>
      </p:sp>
      <p:sp>
        <p:nvSpPr>
          <p:cNvPr id="2" name="Rubrik 1"/>
          <p:cNvSpPr>
            <a:spLocks noGrp="1"/>
          </p:cNvSpPr>
          <p:nvPr>
            <p:ph type="title"/>
          </p:nvPr>
        </p:nvSpPr>
        <p:spPr/>
        <p:txBody>
          <a:bodyPr>
            <a:normAutofit/>
          </a:bodyPr>
          <a:lstStyle/>
          <a:p>
            <a:r>
              <a:rPr lang="sv-SE" dirty="0"/>
              <a:t>Lägg till bild på </a:t>
            </a:r>
            <a:br>
              <a:rPr lang="sv-SE" dirty="0"/>
            </a:br>
            <a:r>
              <a:rPr lang="sv-SE" dirty="0"/>
              <a:t>framsidan, steg 1</a:t>
            </a:r>
          </a:p>
        </p:txBody>
      </p:sp>
      <p:sp>
        <p:nvSpPr>
          <p:cNvPr id="5" name="Platshållare för innehåll 4"/>
          <p:cNvSpPr>
            <a:spLocks noGrp="1"/>
          </p:cNvSpPr>
          <p:nvPr>
            <p:ph idx="1"/>
          </p:nvPr>
        </p:nvSpPr>
        <p:spPr>
          <a:xfrm>
            <a:off x="838200" y="2789921"/>
            <a:ext cx="3829213" cy="3061920"/>
          </a:xfrm>
        </p:spPr>
        <p:txBody>
          <a:bodyPr/>
          <a:lstStyle/>
          <a:p>
            <a:r>
              <a:rPr lang="sv-SE" dirty="0"/>
              <a:t>Tryck på boken.</a:t>
            </a:r>
          </a:p>
        </p:txBody>
      </p:sp>
      <p:pic>
        <p:nvPicPr>
          <p:cNvPr id="6" name="Platshållare för innehåll 5" descr="Appens startsida med 2 böcker. "/>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4667413" y="2357119"/>
            <a:ext cx="6857445" cy="3494721"/>
          </a:xfrm>
        </p:spPr>
      </p:pic>
      <p:cxnSp>
        <p:nvCxnSpPr>
          <p:cNvPr id="7" name="Rak pilkoppling 6">
            <a:extLst>
              <a:ext uri="{FF2B5EF4-FFF2-40B4-BE49-F238E27FC236}">
                <a16:creationId xmlns:a16="http://schemas.microsoft.com/office/drawing/2014/main" id="{12B19402-BCC8-4F3F-B377-2ED5569A2EBA}"/>
              </a:ext>
              <a:ext uri="{C183D7F6-B498-43B3-948B-1728B52AA6E4}">
                <adec:decorative xmlns:adec="http://schemas.microsoft.com/office/drawing/2017/decorative" val="1"/>
              </a:ext>
            </a:extLst>
          </p:cNvPr>
          <p:cNvCxnSpPr>
            <a:cxnSpLocks/>
          </p:cNvCxnSpPr>
          <p:nvPr/>
        </p:nvCxnSpPr>
        <p:spPr>
          <a:xfrm>
            <a:off x="2886426" y="3828659"/>
            <a:ext cx="1924470"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65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5</a:t>
            </a:r>
          </a:p>
        </p:txBody>
      </p:sp>
      <p:sp>
        <p:nvSpPr>
          <p:cNvPr id="2" name="Rubrik 1"/>
          <p:cNvSpPr>
            <a:spLocks noGrp="1"/>
          </p:cNvSpPr>
          <p:nvPr>
            <p:ph type="title"/>
          </p:nvPr>
        </p:nvSpPr>
        <p:spPr/>
        <p:txBody>
          <a:bodyPr>
            <a:normAutofit/>
          </a:bodyPr>
          <a:lstStyle/>
          <a:p>
            <a:r>
              <a:rPr lang="sv-SE" dirty="0"/>
              <a:t>Lägg till bild på </a:t>
            </a:r>
            <a:br>
              <a:rPr lang="sv-SE" dirty="0"/>
            </a:br>
            <a:r>
              <a:rPr lang="sv-SE" dirty="0"/>
              <a:t>framsidan, steg 2</a:t>
            </a:r>
          </a:p>
        </p:txBody>
      </p:sp>
      <p:sp>
        <p:nvSpPr>
          <p:cNvPr id="9" name="textruta 8"/>
          <p:cNvSpPr txBox="1"/>
          <p:nvPr/>
        </p:nvSpPr>
        <p:spPr>
          <a:xfrm>
            <a:off x="801129" y="2706130"/>
            <a:ext cx="4033582" cy="1754326"/>
          </a:xfrm>
          <a:prstGeom prst="rect">
            <a:avLst/>
          </a:prstGeom>
          <a:noFill/>
        </p:spPr>
        <p:txBody>
          <a:bodyPr wrap="square" rtlCol="0">
            <a:spAutoFit/>
          </a:bodyPr>
          <a:lstStyle/>
          <a:p>
            <a:r>
              <a:rPr lang="sv-SE" sz="2400" dirty="0"/>
              <a:t>En ny sida kommer upp.</a:t>
            </a:r>
          </a:p>
          <a:p>
            <a:r>
              <a:rPr lang="sv-SE" sz="2400" dirty="0"/>
              <a:t>Välj bakgrund.</a:t>
            </a:r>
          </a:p>
          <a:p>
            <a:endParaRPr lang="sv-SE" sz="2400" dirty="0"/>
          </a:p>
          <a:p>
            <a:endParaRPr lang="sv-SE" dirty="0"/>
          </a:p>
          <a:p>
            <a:endParaRPr lang="sv-SE" dirty="0"/>
          </a:p>
        </p:txBody>
      </p:sp>
      <p:pic>
        <p:nvPicPr>
          <p:cNvPr id="11" name="Platshållare för innehåll 10" descr="8 rutor med olika mönster i 2 rader i mitten. Redigeringsfunktionerna i nederkan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34711" y="1522194"/>
            <a:ext cx="6956163" cy="4834156"/>
          </a:xfrm>
        </p:spPr>
      </p:pic>
      <p:cxnSp>
        <p:nvCxnSpPr>
          <p:cNvPr id="6" name="Rak pilkoppling 5">
            <a:extLst>
              <a:ext uri="{FF2B5EF4-FFF2-40B4-BE49-F238E27FC236}">
                <a16:creationId xmlns:a16="http://schemas.microsoft.com/office/drawing/2014/main" id="{F985EFD1-314F-4282-8643-99C144945B86}"/>
              </a:ext>
              <a:ext uri="{C183D7F6-B498-43B3-948B-1728B52AA6E4}">
                <adec:decorative xmlns:adec="http://schemas.microsoft.com/office/drawing/2017/decorative" val="1"/>
              </a:ext>
            </a:extLst>
          </p:cNvPr>
          <p:cNvCxnSpPr>
            <a:cxnSpLocks/>
          </p:cNvCxnSpPr>
          <p:nvPr/>
        </p:nvCxnSpPr>
        <p:spPr>
          <a:xfrm>
            <a:off x="4399540" y="3534745"/>
            <a:ext cx="1924470"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75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6</a:t>
            </a:fld>
            <a:endParaRPr lang="sv-SE" dirty="0"/>
          </a:p>
        </p:txBody>
      </p:sp>
      <p:sp>
        <p:nvSpPr>
          <p:cNvPr id="2" name="Rubrik 1"/>
          <p:cNvSpPr>
            <a:spLocks noGrp="1"/>
          </p:cNvSpPr>
          <p:nvPr>
            <p:ph type="title"/>
          </p:nvPr>
        </p:nvSpPr>
        <p:spPr>
          <a:xfrm>
            <a:off x="838200" y="971791"/>
            <a:ext cx="4146999" cy="1279746"/>
          </a:xfrm>
        </p:spPr>
        <p:txBody>
          <a:bodyPr>
            <a:normAutofit/>
          </a:bodyPr>
          <a:lstStyle/>
          <a:p>
            <a:r>
              <a:rPr lang="sv-SE" dirty="0"/>
              <a:t>Lägg till en bild </a:t>
            </a:r>
            <a:br>
              <a:rPr lang="sv-SE" dirty="0"/>
            </a:br>
            <a:r>
              <a:rPr lang="sv-SE" dirty="0"/>
              <a:t>steg 1</a:t>
            </a:r>
          </a:p>
        </p:txBody>
      </p:sp>
      <p:sp>
        <p:nvSpPr>
          <p:cNvPr id="3" name="Platshållare för innehåll 2"/>
          <p:cNvSpPr>
            <a:spLocks noGrp="1"/>
          </p:cNvSpPr>
          <p:nvPr>
            <p:ph idx="1"/>
          </p:nvPr>
        </p:nvSpPr>
        <p:spPr>
          <a:xfrm>
            <a:off x="838200" y="2569664"/>
            <a:ext cx="3646714" cy="3282177"/>
          </a:xfrm>
        </p:spPr>
        <p:txBody>
          <a:bodyPr/>
          <a:lstStyle/>
          <a:p>
            <a:r>
              <a:rPr lang="sv-SE" dirty="0"/>
              <a:t>Tryck på symbolen för kamera.</a:t>
            </a:r>
          </a:p>
          <a:p>
            <a:r>
              <a:rPr lang="sv-SE" dirty="0"/>
              <a:t>Nu kan du antingen välja en bild från kamerarullen – </a:t>
            </a:r>
            <a:r>
              <a:rPr lang="sv-SE" b="1" dirty="0" err="1"/>
              <a:t>Existing</a:t>
            </a:r>
            <a:r>
              <a:rPr lang="sv-SE" b="1" dirty="0"/>
              <a:t> Photo</a:t>
            </a:r>
            <a:r>
              <a:rPr lang="sv-SE" dirty="0"/>
              <a:t>, eller ta en ny bild.</a:t>
            </a:r>
          </a:p>
          <a:p>
            <a:endParaRPr lang="sv-SE" dirty="0"/>
          </a:p>
        </p:txBody>
      </p:sp>
      <p:pic>
        <p:nvPicPr>
          <p:cNvPr id="1031" name="Picture 7" descr="Val rutorna syns mitt i. &#10;Redigeringsfunktionerna i nederk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199" y="1560045"/>
            <a:ext cx="6918728" cy="474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Rak pilkoppling 6">
            <a:extLst>
              <a:ext uri="{FF2B5EF4-FFF2-40B4-BE49-F238E27FC236}">
                <a16:creationId xmlns:a16="http://schemas.microsoft.com/office/drawing/2014/main" id="{419D9BC2-79BC-4E4E-8C19-2BD3BF8A3DF1}"/>
              </a:ext>
              <a:ext uri="{C183D7F6-B498-43B3-948B-1728B52AA6E4}">
                <adec:decorative xmlns:adec="http://schemas.microsoft.com/office/drawing/2017/decorative" val="1"/>
              </a:ext>
            </a:extLst>
          </p:cNvPr>
          <p:cNvCxnSpPr>
            <a:cxnSpLocks/>
          </p:cNvCxnSpPr>
          <p:nvPr/>
        </p:nvCxnSpPr>
        <p:spPr>
          <a:xfrm>
            <a:off x="4365171" y="4761669"/>
            <a:ext cx="2090058" cy="947058"/>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62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Sidan 7</a:t>
            </a:r>
          </a:p>
        </p:txBody>
      </p:sp>
      <p:sp>
        <p:nvSpPr>
          <p:cNvPr id="2" name="Rubrik 1"/>
          <p:cNvSpPr>
            <a:spLocks noGrp="1"/>
          </p:cNvSpPr>
          <p:nvPr>
            <p:ph type="title"/>
          </p:nvPr>
        </p:nvSpPr>
        <p:spPr>
          <a:xfrm>
            <a:off x="838200" y="971791"/>
            <a:ext cx="4256662" cy="1279746"/>
          </a:xfrm>
        </p:spPr>
        <p:txBody>
          <a:bodyPr/>
          <a:lstStyle/>
          <a:p>
            <a:r>
              <a:rPr lang="sv-SE" dirty="0"/>
              <a:t>Lägg till en bild </a:t>
            </a:r>
            <a:br>
              <a:rPr lang="sv-SE" dirty="0"/>
            </a:br>
            <a:r>
              <a:rPr lang="sv-SE" dirty="0"/>
              <a:t>steg 2</a:t>
            </a:r>
          </a:p>
        </p:txBody>
      </p:sp>
      <p:sp>
        <p:nvSpPr>
          <p:cNvPr id="3" name="Platshållare för innehåll 2"/>
          <p:cNvSpPr>
            <a:spLocks noGrp="1"/>
          </p:cNvSpPr>
          <p:nvPr>
            <p:ph idx="1"/>
          </p:nvPr>
        </p:nvSpPr>
        <p:spPr>
          <a:xfrm>
            <a:off x="797504" y="2684088"/>
            <a:ext cx="4297358" cy="3167753"/>
          </a:xfrm>
        </p:spPr>
        <p:txBody>
          <a:bodyPr/>
          <a:lstStyle/>
          <a:p>
            <a:r>
              <a:rPr lang="sv-SE" dirty="0"/>
              <a:t>Tryck på </a:t>
            </a:r>
            <a:r>
              <a:rPr lang="sv-SE" b="1" dirty="0" err="1"/>
              <a:t>Done</a:t>
            </a:r>
            <a:r>
              <a:rPr lang="sv-SE" b="1" dirty="0"/>
              <a:t> </a:t>
            </a:r>
            <a:r>
              <a:rPr lang="sv-SE" dirty="0"/>
              <a:t>uppe i högra hörnet när du valt bild.</a:t>
            </a:r>
          </a:p>
          <a:p>
            <a:r>
              <a:rPr lang="sv-SE" dirty="0"/>
              <a:t>Det går att lägga flera bilder på samma sida.</a:t>
            </a:r>
          </a:p>
          <a:p>
            <a:endParaRPr lang="sv-SE" dirty="0"/>
          </a:p>
        </p:txBody>
      </p:sp>
      <p:pic>
        <p:nvPicPr>
          <p:cNvPr id="1030" name="Picture 6" descr="Foto av en biltvätt till vänster. Redigeringsfunktionerna i nederkant.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94862" y="1404342"/>
            <a:ext cx="6602677" cy="495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Rak pilkoppling 6">
            <a:extLst>
              <a:ext uri="{FF2B5EF4-FFF2-40B4-BE49-F238E27FC236}">
                <a16:creationId xmlns:a16="http://schemas.microsoft.com/office/drawing/2014/main" id="{908EBAD7-9FE1-463E-A0FA-D9FBA67BE351}"/>
              </a:ext>
              <a:ext uri="{C183D7F6-B498-43B3-948B-1728B52AA6E4}">
                <adec:decorative xmlns:adec="http://schemas.microsoft.com/office/drawing/2017/decorative" val="1"/>
              </a:ext>
            </a:extLst>
          </p:cNvPr>
          <p:cNvCxnSpPr>
            <a:cxnSpLocks/>
          </p:cNvCxnSpPr>
          <p:nvPr/>
        </p:nvCxnSpPr>
        <p:spPr>
          <a:xfrm flipH="1">
            <a:off x="7956457" y="1004085"/>
            <a:ext cx="1153895" cy="659432"/>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4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8</a:t>
            </a:fld>
            <a:endParaRPr lang="sv-SE" dirty="0"/>
          </a:p>
        </p:txBody>
      </p:sp>
      <p:sp>
        <p:nvSpPr>
          <p:cNvPr id="2" name="Rubrik 1"/>
          <p:cNvSpPr>
            <a:spLocks noGrp="1"/>
          </p:cNvSpPr>
          <p:nvPr>
            <p:ph type="title"/>
          </p:nvPr>
        </p:nvSpPr>
        <p:spPr>
          <a:xfrm>
            <a:off x="838200" y="971791"/>
            <a:ext cx="4499816" cy="1279746"/>
          </a:xfrm>
        </p:spPr>
        <p:txBody>
          <a:bodyPr/>
          <a:lstStyle/>
          <a:p>
            <a:r>
              <a:rPr lang="sv-SE" dirty="0"/>
              <a:t>Lägg till text</a:t>
            </a:r>
            <a:br>
              <a:rPr lang="sv-SE" dirty="0"/>
            </a:br>
            <a:r>
              <a:rPr lang="sv-SE" dirty="0"/>
              <a:t>steg 1</a:t>
            </a:r>
          </a:p>
        </p:txBody>
      </p:sp>
      <p:sp>
        <p:nvSpPr>
          <p:cNvPr id="3" name="Platshållare för innehåll 2"/>
          <p:cNvSpPr>
            <a:spLocks noGrp="1"/>
          </p:cNvSpPr>
          <p:nvPr>
            <p:ph idx="1"/>
          </p:nvPr>
        </p:nvSpPr>
        <p:spPr>
          <a:xfrm>
            <a:off x="838200" y="2649758"/>
            <a:ext cx="3820886" cy="3212131"/>
          </a:xfrm>
        </p:spPr>
        <p:txBody>
          <a:bodyPr/>
          <a:lstStyle/>
          <a:p>
            <a:r>
              <a:rPr lang="sv-SE" dirty="0"/>
              <a:t>Tryck på symbolen för text (</a:t>
            </a:r>
            <a:r>
              <a:rPr lang="sv-SE" b="1" dirty="0" err="1"/>
              <a:t>Tt</a:t>
            </a:r>
            <a:r>
              <a:rPr lang="sv-SE" dirty="0"/>
              <a:t>).</a:t>
            </a:r>
          </a:p>
        </p:txBody>
      </p:sp>
      <p:pic>
        <p:nvPicPr>
          <p:cNvPr id="6" name="Platshållare för innehåll 5" descr="Add titel och add text area mitt i bild.&#10;Redigeringsfunktionerna i nederkant."/>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5338016" y="1424485"/>
            <a:ext cx="6405947" cy="4804461"/>
          </a:xfrm>
        </p:spPr>
      </p:pic>
      <p:cxnSp>
        <p:nvCxnSpPr>
          <p:cNvPr id="7" name="Rak pilkoppling 6">
            <a:extLst>
              <a:ext uri="{FF2B5EF4-FFF2-40B4-BE49-F238E27FC236}">
                <a16:creationId xmlns:a16="http://schemas.microsoft.com/office/drawing/2014/main" id="{E934B936-4601-4485-A29C-A89C5CA9239C}"/>
              </a:ext>
              <a:ext uri="{C183D7F6-B498-43B3-948B-1728B52AA6E4}">
                <adec:decorative xmlns:adec="http://schemas.microsoft.com/office/drawing/2017/decorative" val="1"/>
              </a:ext>
            </a:extLst>
          </p:cNvPr>
          <p:cNvCxnSpPr>
            <a:cxnSpLocks/>
          </p:cNvCxnSpPr>
          <p:nvPr/>
        </p:nvCxnSpPr>
        <p:spPr>
          <a:xfrm>
            <a:off x="4342109" y="4262531"/>
            <a:ext cx="2904879" cy="1170984"/>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74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9</a:t>
            </a:fld>
            <a:endParaRPr lang="sv-SE" dirty="0"/>
          </a:p>
        </p:txBody>
      </p:sp>
      <p:sp>
        <p:nvSpPr>
          <p:cNvPr id="2" name="Rubrik 1"/>
          <p:cNvSpPr>
            <a:spLocks noGrp="1"/>
          </p:cNvSpPr>
          <p:nvPr>
            <p:ph type="title"/>
          </p:nvPr>
        </p:nvSpPr>
        <p:spPr>
          <a:xfrm>
            <a:off x="838200" y="971791"/>
            <a:ext cx="4049486" cy="1279746"/>
          </a:xfrm>
        </p:spPr>
        <p:txBody>
          <a:bodyPr/>
          <a:lstStyle/>
          <a:p>
            <a:r>
              <a:rPr lang="sv-SE" dirty="0"/>
              <a:t>Lägg till text</a:t>
            </a:r>
            <a:br>
              <a:rPr lang="sv-SE" dirty="0"/>
            </a:br>
            <a:r>
              <a:rPr lang="sv-SE" dirty="0"/>
              <a:t>steg 2</a:t>
            </a:r>
          </a:p>
        </p:txBody>
      </p:sp>
      <p:sp>
        <p:nvSpPr>
          <p:cNvPr id="3" name="Platshållare för innehåll 2"/>
          <p:cNvSpPr>
            <a:spLocks noGrp="1"/>
          </p:cNvSpPr>
          <p:nvPr>
            <p:ph idx="1"/>
          </p:nvPr>
        </p:nvSpPr>
        <p:spPr>
          <a:xfrm>
            <a:off x="838200" y="2549641"/>
            <a:ext cx="4049486" cy="3302200"/>
          </a:xfrm>
        </p:spPr>
        <p:txBody>
          <a:bodyPr/>
          <a:lstStyle/>
          <a:p>
            <a:r>
              <a:rPr lang="sv-SE" dirty="0"/>
              <a:t>Rutan </a:t>
            </a:r>
            <a:r>
              <a:rPr lang="sv-SE" b="1" dirty="0" err="1"/>
              <a:t>Add</a:t>
            </a:r>
            <a:r>
              <a:rPr lang="sv-SE" b="1" dirty="0"/>
              <a:t> Text </a:t>
            </a:r>
            <a:r>
              <a:rPr lang="sv-SE" dirty="0"/>
              <a:t>kommer upp. </a:t>
            </a:r>
          </a:p>
          <a:p>
            <a:r>
              <a:rPr lang="sv-SE" dirty="0"/>
              <a:t>Du kan skriva en rubrik (</a:t>
            </a:r>
            <a:r>
              <a:rPr lang="sv-SE" b="1" dirty="0" err="1"/>
              <a:t>Add</a:t>
            </a:r>
            <a:r>
              <a:rPr lang="sv-SE" b="1" dirty="0"/>
              <a:t> </a:t>
            </a:r>
            <a:r>
              <a:rPr lang="sv-SE" b="1" dirty="0" err="1"/>
              <a:t>Title</a:t>
            </a:r>
            <a:r>
              <a:rPr lang="sv-SE" dirty="0"/>
              <a:t>).</a:t>
            </a:r>
          </a:p>
          <a:p>
            <a:r>
              <a:rPr lang="sv-SE" dirty="0"/>
              <a:t>Du kan också skriva en längre text (</a:t>
            </a:r>
            <a:r>
              <a:rPr lang="sv-SE" b="1" dirty="0" err="1"/>
              <a:t>Add</a:t>
            </a:r>
            <a:r>
              <a:rPr lang="sv-SE" b="1" dirty="0"/>
              <a:t> Text Area</a:t>
            </a:r>
            <a:r>
              <a:rPr lang="sv-SE" dirty="0"/>
              <a:t>). </a:t>
            </a:r>
          </a:p>
        </p:txBody>
      </p:sp>
      <p:pic>
        <p:nvPicPr>
          <p:cNvPr id="6" name="Platshållare för innehåll 5" descr="Texten add title och add text area finns i mitten. Redigeringsfunktionerna i nederkant."/>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5380074" y="1463460"/>
            <a:ext cx="6523853" cy="4892890"/>
          </a:xfrm>
        </p:spPr>
      </p:pic>
      <p:cxnSp>
        <p:nvCxnSpPr>
          <p:cNvPr id="7" name="Rak pilkoppling 6">
            <a:extLst>
              <a:ext uri="{FF2B5EF4-FFF2-40B4-BE49-F238E27FC236}">
                <a16:creationId xmlns:a16="http://schemas.microsoft.com/office/drawing/2014/main" id="{7D912946-06B5-413B-BD40-AC6EA2D5DE2F}"/>
              </a:ext>
              <a:ext uri="{C183D7F6-B498-43B3-948B-1728B52AA6E4}">
                <adec:decorative xmlns:adec="http://schemas.microsoft.com/office/drawing/2017/decorative" val="1"/>
              </a:ext>
            </a:extLst>
          </p:cNvPr>
          <p:cNvCxnSpPr>
            <a:cxnSpLocks/>
          </p:cNvCxnSpPr>
          <p:nvPr/>
        </p:nvCxnSpPr>
        <p:spPr>
          <a:xfrm flipV="1">
            <a:off x="4887686" y="3857834"/>
            <a:ext cx="2601391" cy="391981"/>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883EC175-B864-464B-9079-D2B39043937B}"/>
              </a:ext>
              <a:ext uri="{C183D7F6-B498-43B3-948B-1728B52AA6E4}">
                <adec:decorative xmlns:adec="http://schemas.microsoft.com/office/drawing/2017/decorative" val="1"/>
              </a:ext>
            </a:extLst>
          </p:cNvPr>
          <p:cNvCxnSpPr>
            <a:cxnSpLocks/>
          </p:cNvCxnSpPr>
          <p:nvPr/>
        </p:nvCxnSpPr>
        <p:spPr>
          <a:xfrm>
            <a:off x="4678791" y="3282432"/>
            <a:ext cx="2810286" cy="20404"/>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573183"/>
      </p:ext>
    </p:extLst>
  </p:cSld>
  <p:clrMapOvr>
    <a:masterClrMapping/>
  </p:clrMapOvr>
</p:sld>
</file>

<file path=ppt/theme/theme1.xml><?xml version="1.0" encoding="utf-8"?>
<a:theme xmlns:a="http://schemas.openxmlformats.org/drawingml/2006/main" name="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9_blå_test" id="{20006E43-AE3B-48BD-8908-4EDAA3AA6467}" vid="{DF88D2F6-53D6-4C55-9642-7639FA4886E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8396</TotalTime>
  <Words>537</Words>
  <Application>Microsoft Office PowerPoint</Application>
  <PresentationFormat>Bredbild</PresentationFormat>
  <Paragraphs>79</Paragraphs>
  <Slides>16</Slides>
  <Notes>12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16</vt:i4>
      </vt:variant>
    </vt:vector>
  </HeadingPairs>
  <TitlesOfParts>
    <vt:vector size="21" baseType="lpstr">
      <vt:lpstr>Calibri</vt:lpstr>
      <vt:lpstr>Source Sans Pro Semibold</vt:lpstr>
      <vt:lpstr>Source Sans Pro</vt:lpstr>
      <vt:lpstr>Arial</vt:lpstr>
      <vt:lpstr>Tema Uppsala</vt:lpstr>
      <vt:lpstr>Little Story Creator- app</vt:lpstr>
      <vt:lpstr>Gör en bok</vt:lpstr>
      <vt:lpstr>Ge boken ett namn</vt:lpstr>
      <vt:lpstr>Lägg till bild på  framsidan, steg 1</vt:lpstr>
      <vt:lpstr>Lägg till bild på  framsidan, steg 2</vt:lpstr>
      <vt:lpstr>Lägg till en bild  steg 1</vt:lpstr>
      <vt:lpstr>Lägg till en bild  steg 2</vt:lpstr>
      <vt:lpstr>Lägg till text steg 1</vt:lpstr>
      <vt:lpstr>Lägg till text steg 2</vt:lpstr>
      <vt:lpstr>Spela in ljud till  bilden steg 1</vt:lpstr>
      <vt:lpstr>Spela in ljud till  bilden steg 2</vt:lpstr>
      <vt:lpstr>Spela in ljud till bilden steg 3</vt:lpstr>
      <vt:lpstr>Lägg till en sida steg 1</vt:lpstr>
      <vt:lpstr>Lägg till en sida steg 2</vt:lpstr>
      <vt:lpstr>Funk-IT Lyftet är ett samarbete mellan: </vt:lpstr>
      <vt:lpstr>PowerPoint-presentation</vt:lpstr>
    </vt:vector>
  </TitlesOfParts>
  <Company>Uppsala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Eriksson Jennie (Vision)</dc:creator>
  <cp:lastModifiedBy>Weslien Ulrika</cp:lastModifiedBy>
  <cp:revision>114</cp:revision>
  <cp:lastPrinted>2016-04-19T07:45:19Z</cp:lastPrinted>
  <dcterms:created xsi:type="dcterms:W3CDTF">2018-06-29T08:36:21Z</dcterms:created>
  <dcterms:modified xsi:type="dcterms:W3CDTF">2021-09-10T09:18:24Z</dcterms:modified>
</cp:coreProperties>
</file>