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3"/>
  </p:notesMasterIdLst>
  <p:sldIdLst>
    <p:sldId id="385" r:id="rId2"/>
    <p:sldId id="388" r:id="rId3"/>
    <p:sldId id="398" r:id="rId4"/>
    <p:sldId id="397" r:id="rId5"/>
    <p:sldId id="395" r:id="rId6"/>
    <p:sldId id="396" r:id="rId7"/>
    <p:sldId id="394" r:id="rId8"/>
    <p:sldId id="393" r:id="rId9"/>
    <p:sldId id="391" r:id="rId10"/>
    <p:sldId id="401" r:id="rId11"/>
    <p:sldId id="387" r:id="rId12"/>
  </p:sldIdLst>
  <p:sldSz cx="12192000" cy="6858000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6" autoAdjust="0"/>
    <p:restoredTop sz="94633" autoAdjust="0"/>
  </p:normalViewPr>
  <p:slideViewPr>
    <p:cSldViewPr snapToGrid="0">
      <p:cViewPr varScale="1">
        <p:scale>
          <a:sx n="135" d="100"/>
          <a:sy n="135" d="100"/>
        </p:scale>
        <p:origin x="132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 har det övergripande ansvaret för kollektivtrafiken i Uppsala län. Stadsbussar,</a:t>
            </a:r>
            <a:r>
              <a:rPr lang="sv-SE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regionsbussar och Upptåget hör till UL.</a:t>
            </a:r>
            <a:br>
              <a:rPr lang="sv-SE" dirty="0"/>
            </a:br>
            <a:r>
              <a:rPr lang="sv-S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Trafik och samhälle inom Region Uppsala som ansvarar</a:t>
            </a:r>
            <a:r>
              <a:rPr lang="sv-SE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UL.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96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unkit.uppsala.s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Ladda reskassa på UL </a:t>
            </a:r>
            <a:r>
              <a:rPr lang="sv-SE" dirty="0" err="1"/>
              <a:t>app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8E16D5B-92A7-4AAB-A502-BA9F29634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3 Februari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8BCA91-7BA6-4874-8040-11829547A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013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2BCEB2A1-2F37-4CF7-97AF-B934F91C8280}"/>
              </a:ext>
            </a:extLst>
          </p:cNvPr>
          <p:cNvSpPr txBox="1">
            <a:spLocks/>
          </p:cNvSpPr>
          <p:nvPr/>
        </p:nvSpPr>
        <p:spPr>
          <a:xfrm>
            <a:off x="91607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Sida </a:t>
            </a:r>
            <a:fld id="{D02B33C2-54EE-4A44-9B78-6F01870CE737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EBC78B7F-79BF-477B-8868-1BF6D297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685"/>
            <a:ext cx="9371646" cy="1279746"/>
          </a:xfrm>
        </p:spPr>
        <p:txBody>
          <a:bodyPr/>
          <a:lstStyle/>
          <a:p>
            <a:r>
              <a:rPr lang="sv-SE" dirty="0"/>
              <a:t>Funk-IT Lyftet startade som ett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0E8CCA1-E82D-4D12-9CF8-50BDC95F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22331"/>
            <a:ext cx="5552769" cy="2841578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pic>
        <p:nvPicPr>
          <p:cNvPr id="9" name="Bildobjekt 8" descr="QR kod till Funk it lyftets hemsida.">
            <a:extLst>
              <a:ext uri="{FF2B5EF4-FFF2-40B4-BE49-F238E27FC236}">
                <a16:creationId xmlns:a16="http://schemas.microsoft.com/office/drawing/2014/main" id="{6FC9495D-4953-4587-B340-87A18B1D7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07323"/>
            <a:ext cx="2810267" cy="2810267"/>
          </a:xfrm>
          <a:prstGeom prst="rect">
            <a:avLst/>
          </a:prstGeom>
        </p:spPr>
      </p:pic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19D2F892-A4A8-454F-9622-397381B45418}"/>
              </a:ext>
            </a:extLst>
          </p:cNvPr>
          <p:cNvSpPr txBox="1">
            <a:spLocks/>
          </p:cNvSpPr>
          <p:nvPr/>
        </p:nvSpPr>
        <p:spPr>
          <a:xfrm>
            <a:off x="7175805" y="5455819"/>
            <a:ext cx="3257812" cy="56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3"/>
              </a:rPr>
              <a:t>Funk-IT lyftets hemsida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28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668126-CEBB-4E82-8ED2-8E900E8D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5257800" cy="682201"/>
          </a:xfrm>
        </p:spPr>
        <p:txBody>
          <a:bodyPr/>
          <a:lstStyle/>
          <a:p>
            <a:r>
              <a:rPr lang="sv-SE" dirty="0"/>
              <a:t>Info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1"/>
            <a:ext cx="5257800" cy="389705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sv-SE" dirty="0"/>
              <a:t>Reskassa är det billigaste betalnings-alternativet när du köper enkelresor med UL trafik. 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sv-SE" dirty="0"/>
              <a:t>Du kan ladda reskassan i appen om du har registrerat ett betalkort eller har Swish installerad på mobilen. Du behöver även ha ett mobilt Bank-ID för att betala.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sv-SE" dirty="0"/>
              <a:t>Tryck på UL-appen.</a:t>
            </a:r>
          </a:p>
        </p:txBody>
      </p:sp>
      <p:pic>
        <p:nvPicPr>
          <p:cNvPr id="7" name="Bildobjekt 6" descr="U l appen svart text med gul bakgrund.">
            <a:extLst>
              <a:ext uri="{FF2B5EF4-FFF2-40B4-BE49-F238E27FC236}">
                <a16:creationId xmlns:a16="http://schemas.microsoft.com/office/drawing/2014/main" id="{F2C7037C-232E-4A03-9481-0F9AD99BC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5679"/>
            <a:ext cx="2607895" cy="53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5068330" cy="717711"/>
          </a:xfrm>
        </p:spPr>
        <p:txBody>
          <a:bodyPr/>
          <a:lstStyle/>
          <a:p>
            <a:r>
              <a:rPr lang="sv-SE" dirty="0"/>
              <a:t>Start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071"/>
            <a:ext cx="5068330" cy="3542250"/>
          </a:xfrm>
        </p:spPr>
        <p:txBody>
          <a:bodyPr/>
          <a:lstStyle/>
          <a:p>
            <a:r>
              <a:rPr lang="sv-SE" b="1" dirty="0"/>
              <a:t>Tryck</a:t>
            </a:r>
            <a:r>
              <a:rPr lang="sv-SE" dirty="0"/>
              <a:t> på symbolen för reskassa nere till höger i </a:t>
            </a:r>
            <a:r>
              <a:rPr lang="sv-SE" dirty="0" err="1"/>
              <a:t>appen</a:t>
            </a:r>
            <a:r>
              <a:rPr lang="sv-SE" dirty="0"/>
              <a:t>.</a:t>
            </a:r>
          </a:p>
        </p:txBody>
      </p:sp>
      <p:pic>
        <p:nvPicPr>
          <p:cNvPr id="8" name="Bildobjekt 7" descr="Symbolen för reskassa en vit plånbok med grå bakgrund.">
            <a:extLst>
              <a:ext uri="{FF2B5EF4-FFF2-40B4-BE49-F238E27FC236}">
                <a16:creationId xmlns:a16="http://schemas.microsoft.com/office/drawing/2014/main" id="{201A492F-764C-4350-A96A-03CC57286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5438"/>
            <a:ext cx="2608011" cy="5360912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531442A-5A05-4A41-AAC2-E2DDEE29D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04450" y="3633593"/>
            <a:ext cx="2250714" cy="91520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01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771490" cy="710291"/>
          </a:xfrm>
        </p:spPr>
        <p:txBody>
          <a:bodyPr/>
          <a:lstStyle/>
          <a:p>
            <a:r>
              <a:rPr lang="sv-SE" dirty="0"/>
              <a:t>Din reskassa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771490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På den här sidan ser du:</a:t>
            </a:r>
            <a:br>
              <a:rPr lang="sv-SE" dirty="0"/>
            </a:br>
            <a:r>
              <a:rPr lang="sv-SE" dirty="0"/>
              <a:t>Ditt </a:t>
            </a:r>
            <a:r>
              <a:rPr lang="sv-SE" b="1" dirty="0"/>
              <a:t>Saldo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Belopp som reskassan </a:t>
            </a:r>
            <a:r>
              <a:rPr lang="sv-SE" b="1" dirty="0"/>
              <a:t>laddas med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Välja </a:t>
            </a:r>
            <a:r>
              <a:rPr lang="sv-SE" b="1" dirty="0"/>
              <a:t>betalsätt</a:t>
            </a:r>
            <a:r>
              <a:rPr lang="sv-SE" dirty="0"/>
              <a:t>.</a:t>
            </a:r>
          </a:p>
        </p:txBody>
      </p:sp>
      <p:pic>
        <p:nvPicPr>
          <p:cNvPr id="13" name="Bildobjekt 12" descr="Textruta visas uppifrån och ner saldo, belopp, betalsätt och betala.">
            <a:extLst>
              <a:ext uri="{FF2B5EF4-FFF2-40B4-BE49-F238E27FC236}">
                <a16:creationId xmlns:a16="http://schemas.microsoft.com/office/drawing/2014/main" id="{654AD217-97D6-4643-BB69-A9CE541B5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5679"/>
            <a:ext cx="2610132" cy="53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8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5257800" cy="886080"/>
          </a:xfrm>
        </p:spPr>
        <p:txBody>
          <a:bodyPr>
            <a:normAutofit/>
          </a:bodyPr>
          <a:lstStyle/>
          <a:p>
            <a:r>
              <a:rPr lang="sv-SE" dirty="0"/>
              <a:t>Bestämma belopp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070"/>
            <a:ext cx="4940559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Tryck i rutan till vänster för att skriva beloppet du vill ladda din reskassa med.</a:t>
            </a:r>
          </a:p>
          <a:p>
            <a:pPr>
              <a:spcAft>
                <a:spcPts val="2400"/>
              </a:spcAft>
            </a:pPr>
            <a:r>
              <a:rPr lang="sv-SE" dirty="0"/>
              <a:t>Skriv beloppet i rutan. </a:t>
            </a:r>
          </a:p>
        </p:txBody>
      </p:sp>
      <p:pic>
        <p:nvPicPr>
          <p:cNvPr id="8" name="Bildobjekt 7" descr="Textruta med siffer tangentbord. Rutan för belopp finns till vänster mitt i appen.">
            <a:extLst>
              <a:ext uri="{FF2B5EF4-FFF2-40B4-BE49-F238E27FC236}">
                <a16:creationId xmlns:a16="http://schemas.microsoft.com/office/drawing/2014/main" id="{56991016-4AE8-4E5C-B6C4-94479C5B8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5680"/>
            <a:ext cx="2607893" cy="536067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13D07B0-0381-4F0D-851D-F477B014D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60776" y="3976214"/>
            <a:ext cx="136129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4449147" cy="748212"/>
          </a:xfrm>
        </p:spPr>
        <p:txBody>
          <a:bodyPr>
            <a:normAutofit/>
          </a:bodyPr>
          <a:lstStyle/>
          <a:p>
            <a:r>
              <a:rPr lang="sv-SE" dirty="0"/>
              <a:t>Välj betalsätt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5822"/>
            <a:ext cx="4449147" cy="304649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Välj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Du kan välja betalsätten </a:t>
            </a:r>
            <a:br>
              <a:rPr lang="sv-SE" dirty="0"/>
            </a:br>
            <a:r>
              <a:rPr lang="sv-SE" b="1" dirty="0"/>
              <a:t>Betalkort</a:t>
            </a:r>
            <a:r>
              <a:rPr lang="sv-SE" dirty="0"/>
              <a:t> och </a:t>
            </a:r>
            <a:r>
              <a:rPr lang="sv-SE" b="1" dirty="0" err="1"/>
              <a:t>Swish</a:t>
            </a:r>
            <a:r>
              <a:rPr lang="sv-SE" dirty="0"/>
              <a:t>. </a:t>
            </a:r>
          </a:p>
        </p:txBody>
      </p:sp>
      <p:pic>
        <p:nvPicPr>
          <p:cNvPr id="8" name="Bildobjekt 7" descr="Välj till höger i appen ovanför gula textrutan betala.">
            <a:extLst>
              <a:ext uri="{FF2B5EF4-FFF2-40B4-BE49-F238E27FC236}">
                <a16:creationId xmlns:a16="http://schemas.microsoft.com/office/drawing/2014/main" id="{A87C0DB3-EB17-48EC-A4A0-8A4C0B20B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5678"/>
            <a:ext cx="3013871" cy="5360672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6E84BBC8-0A3C-4091-921D-8D7EA357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8783" y="4255191"/>
            <a:ext cx="185712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53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5257800" cy="753222"/>
          </a:xfrm>
        </p:spPr>
        <p:txBody>
          <a:bodyPr/>
          <a:lstStyle/>
          <a:p>
            <a:r>
              <a:rPr lang="sv-SE" dirty="0"/>
              <a:t>Betala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070"/>
            <a:ext cx="5257800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Valt belopp är här 100 kr.</a:t>
            </a:r>
          </a:p>
          <a:p>
            <a:pPr>
              <a:spcAft>
                <a:spcPts val="2400"/>
              </a:spcAft>
            </a:pPr>
            <a:r>
              <a:rPr lang="sv-SE" dirty="0"/>
              <a:t>Beloppet syns längst ner i </a:t>
            </a:r>
            <a:r>
              <a:rPr lang="sv-SE" dirty="0" err="1"/>
              <a:t>appen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Du kan betala med betalkort som du registrerat i appen eller betala med Swish.</a:t>
            </a:r>
          </a:p>
          <a:p>
            <a:pPr>
              <a:spcAft>
                <a:spcPts val="2400"/>
              </a:spcAft>
            </a:pPr>
            <a:r>
              <a:rPr lang="sv-SE" dirty="0"/>
              <a:t>I det här exemplet används </a:t>
            </a:r>
            <a:r>
              <a:rPr lang="sv-SE" dirty="0" err="1"/>
              <a:t>Swish</a:t>
            </a:r>
            <a:r>
              <a:rPr lang="sv-SE" dirty="0"/>
              <a:t>.</a:t>
            </a:r>
          </a:p>
        </p:txBody>
      </p:sp>
      <p:pic>
        <p:nvPicPr>
          <p:cNvPr id="9" name="Bildobjekt 8" descr="Betala i svart text med gul bakgrund beloppet brevid i svart text med vit bakgrund.">
            <a:extLst>
              <a:ext uri="{FF2B5EF4-FFF2-40B4-BE49-F238E27FC236}">
                <a16:creationId xmlns:a16="http://schemas.microsoft.com/office/drawing/2014/main" id="{B4785485-F045-4EC0-A7EC-E05D4BA1A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85" y="995680"/>
            <a:ext cx="3017319" cy="5366805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A1FD20CD-9316-4691-9603-7135E467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320631" y="4914821"/>
            <a:ext cx="1007099" cy="44650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2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4842353" cy="739838"/>
          </a:xfrm>
        </p:spPr>
        <p:txBody>
          <a:bodyPr/>
          <a:lstStyle/>
          <a:p>
            <a:r>
              <a:rPr lang="sv-SE" dirty="0"/>
              <a:t>Betala fortsättning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070"/>
            <a:ext cx="5257800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När du tryckt på Swish-symbolen visas detta på din skärm.</a:t>
            </a:r>
          </a:p>
          <a:p>
            <a:pPr>
              <a:spcAft>
                <a:spcPts val="2400"/>
              </a:spcAft>
            </a:pPr>
            <a:r>
              <a:rPr lang="sv-SE" dirty="0"/>
              <a:t>Mottagaren av betalningen är UL.</a:t>
            </a:r>
          </a:p>
          <a:p>
            <a:pPr>
              <a:spcAft>
                <a:spcPts val="2400"/>
              </a:spcAft>
            </a:pPr>
            <a:r>
              <a:rPr lang="sv-SE" dirty="0"/>
              <a:t>Beloppet du valt att betala.</a:t>
            </a:r>
          </a:p>
          <a:p>
            <a:pPr>
              <a:spcAft>
                <a:spcPts val="2400"/>
              </a:spcAft>
            </a:pPr>
            <a:r>
              <a:rPr lang="sv-SE" dirty="0"/>
              <a:t>Kolla att allt stämmer och tryck sedan på </a:t>
            </a:r>
            <a:r>
              <a:rPr lang="sv-SE" b="1" dirty="0"/>
              <a:t>Betala</a:t>
            </a:r>
            <a:r>
              <a:rPr lang="sv-SE" dirty="0"/>
              <a:t>.</a:t>
            </a:r>
          </a:p>
        </p:txBody>
      </p:sp>
      <p:pic>
        <p:nvPicPr>
          <p:cNvPr id="8" name="Bildobjekt 7" descr="Betala i vit text med blå bakgrund nere i appen.">
            <a:extLst>
              <a:ext uri="{FF2B5EF4-FFF2-40B4-BE49-F238E27FC236}">
                <a16:creationId xmlns:a16="http://schemas.microsoft.com/office/drawing/2014/main" id="{23D2E2A2-204D-4E01-9D1C-A7181131A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56" y="995680"/>
            <a:ext cx="3013869" cy="5360669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8ACA497E-F811-4AB8-B5F7-89CCC41C2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44955" y="5467985"/>
            <a:ext cx="1503965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1321E66-A849-404C-846D-7E183110E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88507" y="3722853"/>
            <a:ext cx="870349" cy="8442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D5F7B82B-A788-4F34-ACD2-B9C4D11D6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72462" y="4516944"/>
            <a:ext cx="1300463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2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805149" cy="726589"/>
          </a:xfrm>
        </p:spPr>
        <p:txBody>
          <a:bodyPr/>
          <a:lstStyle/>
          <a:p>
            <a:r>
              <a:rPr lang="sv-SE" dirty="0"/>
              <a:t>Klart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0071"/>
            <a:ext cx="4805149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Din reskassa är nu laddad med det valda beloppet.</a:t>
            </a:r>
          </a:p>
          <a:p>
            <a:pPr>
              <a:spcAft>
                <a:spcPts val="2400"/>
              </a:spcAft>
            </a:pPr>
            <a:r>
              <a:rPr lang="sv-SE" dirty="0"/>
              <a:t>Nere till höger kan du se ditt saldo i reskassan.</a:t>
            </a:r>
          </a:p>
        </p:txBody>
      </p:sp>
      <p:pic>
        <p:nvPicPr>
          <p:cNvPr id="8" name="Bildobjekt 7" descr="Symbolen för reskassa en vit plånbok med grå bakgrund.">
            <a:extLst>
              <a:ext uri="{FF2B5EF4-FFF2-40B4-BE49-F238E27FC236}">
                <a16:creationId xmlns:a16="http://schemas.microsoft.com/office/drawing/2014/main" id="{418583CF-3494-48F6-86F6-2894BA8AE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5039"/>
            <a:ext cx="2899775" cy="503831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91164045-8FDF-4FC9-B179-BC095996D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55693" y="3740615"/>
            <a:ext cx="1187912" cy="93159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93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7943</TotalTime>
  <Words>310</Words>
  <Application>Microsoft Office PowerPoint</Application>
  <PresentationFormat>Bredbild</PresentationFormat>
  <Paragraphs>50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Source Sans Pro</vt:lpstr>
      <vt:lpstr>Source Sans Pro Semibold</vt:lpstr>
      <vt:lpstr>Arial</vt:lpstr>
      <vt:lpstr>Calibri</vt:lpstr>
      <vt:lpstr>Tema Uppsala</vt:lpstr>
      <vt:lpstr>Ladda reskassa på UL app</vt:lpstr>
      <vt:lpstr>Info</vt:lpstr>
      <vt:lpstr>Start</vt:lpstr>
      <vt:lpstr>Din reskassa</vt:lpstr>
      <vt:lpstr>Bestämma belopp</vt:lpstr>
      <vt:lpstr>Välj betalsätt</vt:lpstr>
      <vt:lpstr>Betala</vt:lpstr>
      <vt:lpstr>Betala fortsättning</vt:lpstr>
      <vt:lpstr>Klart</vt:lpstr>
      <vt:lpstr>Funk-IT Lyftet startade som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110</cp:revision>
  <cp:lastPrinted>2016-04-19T07:45:19Z</cp:lastPrinted>
  <dcterms:created xsi:type="dcterms:W3CDTF">2018-06-29T08:36:21Z</dcterms:created>
  <dcterms:modified xsi:type="dcterms:W3CDTF">2022-04-07T07:13:10Z</dcterms:modified>
</cp:coreProperties>
</file>