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5" r:id="rId1"/>
  </p:sldMasterIdLst>
  <p:notesMasterIdLst>
    <p:notesMasterId r:id="rId15"/>
  </p:notesMasterIdLst>
  <p:sldIdLst>
    <p:sldId id="385" r:id="rId2"/>
    <p:sldId id="388" r:id="rId3"/>
    <p:sldId id="400" r:id="rId4"/>
    <p:sldId id="399" r:id="rId5"/>
    <p:sldId id="398" r:id="rId6"/>
    <p:sldId id="397" r:id="rId7"/>
    <p:sldId id="396" r:id="rId8"/>
    <p:sldId id="395" r:id="rId9"/>
    <p:sldId id="394" r:id="rId10"/>
    <p:sldId id="393" r:id="rId11"/>
    <p:sldId id="392" r:id="rId12"/>
    <p:sldId id="402" r:id="rId13"/>
    <p:sldId id="387" r:id="rId14"/>
  </p:sldIdLst>
  <p:sldSz cx="12192000" cy="6858000"/>
  <p:notesSz cx="6794500" cy="99314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Source Sans Pro" panose="020B0503030403020204" pitchFamily="34" charset="0"/>
      <p:regular r:id="rId20"/>
      <p:bold r:id="rId21"/>
      <p:italic r:id="rId22"/>
      <p:boldItalic r:id="rId23"/>
    </p:embeddedFont>
    <p:embeddedFont>
      <p:font typeface="Source Sans Pro Semibold" panose="020B0603030403020204" pitchFamily="34" charset="0"/>
      <p:bold r:id="rId24"/>
      <p:boldItalic r:id="rId25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5C"/>
    <a:srgbClr val="A6CF38"/>
    <a:srgbClr val="45005C"/>
    <a:srgbClr val="FF3D9C"/>
    <a:srgbClr val="262262"/>
    <a:srgbClr val="199CD9"/>
    <a:srgbClr val="456024"/>
    <a:srgbClr val="20305C"/>
    <a:srgbClr val="FEDD00"/>
    <a:srgbClr val="1C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67" autoAdjust="0"/>
    <p:restoredTop sz="86435" autoAdjust="0"/>
  </p:normalViewPr>
  <p:slideViewPr>
    <p:cSldViewPr snapToGrid="0">
      <p:cViewPr varScale="1">
        <p:scale>
          <a:sx n="93" d="100"/>
          <a:sy n="93" d="100"/>
        </p:scale>
        <p:origin x="102" y="11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2022-05-25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leid.apple.com/#!&amp;page=signi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Saknar du Apple-ID gå in på appleid.apple.c</a:t>
            </a:r>
            <a:r>
              <a:rPr lang="sv-SE" baseline="0" dirty="0"/>
              <a:t>om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Har</a:t>
            </a:r>
            <a:r>
              <a:rPr lang="sv-SE" baseline="0" dirty="0"/>
              <a:t> du </a:t>
            </a:r>
            <a:r>
              <a:rPr lang="sv-SE" dirty="0"/>
              <a:t>glömt lösenordet</a:t>
            </a:r>
            <a:r>
              <a:rPr lang="sv-SE" baseline="0" dirty="0"/>
              <a:t> gå in på </a:t>
            </a:r>
            <a:r>
              <a:rPr lang="sv-S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https://appleid.apple.com/#!&amp;page=signin</a:t>
            </a:r>
            <a:r>
              <a:rPr lang="sv-S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5571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Scrolla betyder att du förflyttar dig på sidan uppåt eller neråt. Du förflyttar dig på sidan med hjälp av en rullningslist, piltangenterna på tangentbordet eller använder datormusens rullhjul.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152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skriva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s.se/digitaldelaktighet" TargetMode="External"/><Relationship Id="rId2" Type="http://schemas.openxmlformats.org/officeDocument/2006/relationships/hyperlink" Target="http://funkit.uppsala.se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BE707-A281-4675-A470-77ACDB7DD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Installera en </a:t>
            </a:r>
            <a:r>
              <a:rPr lang="sv-SE" dirty="0" err="1"/>
              <a:t>app</a:t>
            </a:r>
            <a:r>
              <a:rPr lang="sv-SE" dirty="0"/>
              <a:t> – iPhone eller iPad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95EF37-952E-40D1-BD39-43AF69DBEE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280" y="4329868"/>
            <a:ext cx="8182867" cy="748670"/>
          </a:xfrm>
        </p:spPr>
        <p:txBody>
          <a:bodyPr/>
          <a:lstStyle/>
          <a:p>
            <a:r>
              <a:rPr lang="sv-SE" dirty="0"/>
              <a:t>Funk-IT Lyftet</a:t>
            </a:r>
          </a:p>
          <a:p>
            <a:r>
              <a:rPr lang="sv-SE" dirty="0"/>
              <a:t>18 maj 2021</a:t>
            </a:r>
          </a:p>
        </p:txBody>
      </p:sp>
    </p:spTree>
    <p:extLst>
      <p:ext uri="{BB962C8B-B14F-4D97-AF65-F5344CB8AC3E}">
        <p14:creationId xmlns:p14="http://schemas.microsoft.com/office/powerpoint/2010/main" val="1957311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10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41FC37A-792D-4BB0-A6A8-C26D2AE1D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79"/>
            <a:ext cx="4237234" cy="722181"/>
          </a:xfrm>
        </p:spPr>
        <p:txBody>
          <a:bodyPr/>
          <a:lstStyle/>
          <a:p>
            <a:r>
              <a:rPr lang="sv-SE" dirty="0"/>
              <a:t>Klart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592"/>
            <a:ext cx="4237234" cy="3542250"/>
          </a:xfrm>
        </p:spPr>
        <p:txBody>
          <a:bodyPr/>
          <a:lstStyle/>
          <a:p>
            <a:r>
              <a:rPr lang="sv-SE" dirty="0"/>
              <a:t>När installationen är klar kan du trycka på </a:t>
            </a:r>
            <a:r>
              <a:rPr lang="sv-SE" b="1" dirty="0"/>
              <a:t>Öppna</a:t>
            </a:r>
            <a:r>
              <a:rPr lang="sv-SE" dirty="0"/>
              <a:t>.</a:t>
            </a:r>
          </a:p>
        </p:txBody>
      </p:sp>
      <p:pic>
        <p:nvPicPr>
          <p:cNvPr id="8" name="Bildobjekt 7" descr="Öppna i blå text med grå bakgrund finns till höger på sidan.">
            <a:extLst>
              <a:ext uri="{FF2B5EF4-FFF2-40B4-BE49-F238E27FC236}">
                <a16:creationId xmlns:a16="http://schemas.microsoft.com/office/drawing/2014/main" id="{6017E723-63F6-452A-925D-80F84FFC9F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910" y="1073277"/>
            <a:ext cx="6838668" cy="5129001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80183FE9-B4E2-4842-B527-FAE8055A0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538867" y="2155520"/>
            <a:ext cx="7155402" cy="1185015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521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11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670A4CB-9777-4C01-8D40-77DB820C9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79"/>
            <a:ext cx="4411894" cy="764697"/>
          </a:xfrm>
        </p:spPr>
        <p:txBody>
          <a:bodyPr/>
          <a:lstStyle/>
          <a:p>
            <a:r>
              <a:rPr lang="sv-SE" dirty="0"/>
              <a:t>Hemskärm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09592"/>
            <a:ext cx="4186560" cy="354225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Appen är nu nedladdad på din iPhone eller iPad.</a:t>
            </a:r>
          </a:p>
          <a:p>
            <a:r>
              <a:rPr lang="sv-SE" dirty="0"/>
              <a:t>Nästa gång du vill gå in i appen trycker du här.</a:t>
            </a:r>
          </a:p>
        </p:txBody>
      </p:sp>
      <p:pic>
        <p:nvPicPr>
          <p:cNvPr id="10" name="Bildobjekt 9" descr="Appen syns på hemskärmen.">
            <a:extLst>
              <a:ext uri="{FF2B5EF4-FFF2-40B4-BE49-F238E27FC236}">
                <a16:creationId xmlns:a16="http://schemas.microsoft.com/office/drawing/2014/main" id="{6DBB89B4-2928-441B-BD74-D8C5EDD7FF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56" y="1006158"/>
            <a:ext cx="6503854" cy="4877891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54602D4E-3C1B-43FD-97A3-E554C8E5A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190260" y="1537845"/>
            <a:ext cx="1344253" cy="1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965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12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Funk-IT Lyftet är ett samarbete mellan: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866728"/>
            <a:ext cx="5552769" cy="2476137"/>
          </a:xfrm>
        </p:spPr>
        <p:txBody>
          <a:bodyPr/>
          <a:lstStyle/>
          <a:p>
            <a:r>
              <a:rPr lang="sv-SE" dirty="0"/>
              <a:t>Post- och Telestyrelsen</a:t>
            </a:r>
          </a:p>
          <a:p>
            <a:r>
              <a:rPr lang="sv-SE" dirty="0"/>
              <a:t>Uppsala kommun, Omsorgsförvaltningen, Socialpsykiatrin och Arbete och bostad</a:t>
            </a:r>
          </a:p>
          <a:p>
            <a:r>
              <a:rPr lang="sv-SE" dirty="0"/>
              <a:t>TIF- Träffpunkternas intresseförening</a:t>
            </a:r>
          </a:p>
          <a:p>
            <a:r>
              <a:rPr lang="sv-SE" dirty="0"/>
              <a:t>Brukarrådet- Arbete och bostad</a:t>
            </a:r>
          </a:p>
        </p:txBody>
      </p:sp>
      <p:sp>
        <p:nvSpPr>
          <p:cNvPr id="8" name="Platshållare för innehåll 5">
            <a:extLst>
              <a:ext uri="{FF2B5EF4-FFF2-40B4-BE49-F238E27FC236}">
                <a16:creationId xmlns:a16="http://schemas.microsoft.com/office/drawing/2014/main" id="{2F0E6237-8D91-40D8-BDD5-5135AECDD3BF}"/>
              </a:ext>
            </a:extLst>
          </p:cNvPr>
          <p:cNvSpPr txBox="1">
            <a:spLocks/>
          </p:cNvSpPr>
          <p:nvPr/>
        </p:nvSpPr>
        <p:spPr>
          <a:xfrm>
            <a:off x="838199" y="5638509"/>
            <a:ext cx="5320211" cy="692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hlinkClick r:id="rId2"/>
              </a:rPr>
              <a:t>Funk-IT lyftets hemsida</a:t>
            </a:r>
            <a:endParaRPr lang="sv-SE" dirty="0"/>
          </a:p>
        </p:txBody>
      </p:sp>
      <p:pic>
        <p:nvPicPr>
          <p:cNvPr id="7" name="Platshållare för innehåll 6" descr="Stöds och finansieras av PTS arbete med digital delaktighet.">
            <a:hlinkClick r:id="rId3"/>
          </p:cNvPr>
          <p:cNvPicPr>
            <a:picLocks noGrp="1" noChangeAspect="1"/>
          </p:cNvPicPr>
          <p:nvPr>
            <p:ph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191" y="2357754"/>
            <a:ext cx="3494087" cy="3494087"/>
          </a:xfrm>
        </p:spPr>
      </p:pic>
    </p:spTree>
    <p:extLst>
      <p:ext uri="{BB962C8B-B14F-4D97-AF65-F5344CB8AC3E}">
        <p14:creationId xmlns:p14="http://schemas.microsoft.com/office/powerpoint/2010/main" val="295696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7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2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AEF16A2-0C13-4AA3-9417-4AA4030F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79"/>
            <a:ext cx="2856722" cy="809405"/>
          </a:xfrm>
        </p:spPr>
        <p:txBody>
          <a:bodyPr/>
          <a:lstStyle/>
          <a:p>
            <a:r>
              <a:rPr lang="sv-SE" dirty="0"/>
              <a:t>Apple</a:t>
            </a:r>
            <a:r>
              <a:rPr lang="sv-SE" baseline="0" dirty="0"/>
              <a:t> ID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Börja med att ta fram ditt Apple-ID.</a:t>
            </a:r>
          </a:p>
          <a:p>
            <a:pPr>
              <a:spcAft>
                <a:spcPts val="2400"/>
              </a:spcAft>
            </a:pPr>
            <a:r>
              <a:rPr lang="sv-SE" dirty="0"/>
              <a:t>För att kunna ladda ner en </a:t>
            </a:r>
            <a:r>
              <a:rPr lang="sv-SE" dirty="0" err="1"/>
              <a:t>app</a:t>
            </a:r>
            <a:r>
              <a:rPr lang="sv-SE" dirty="0"/>
              <a:t> behöver du ett Apple-ID och ett lösenord kopplat till det.</a:t>
            </a:r>
          </a:p>
          <a:p>
            <a:pPr>
              <a:spcAft>
                <a:spcPts val="2400"/>
              </a:spcAft>
            </a:pPr>
            <a:r>
              <a:rPr lang="sv-SE" dirty="0"/>
              <a:t>Apple-ID är det konto du skapade första gången du startade din iPhone eller iPad.</a:t>
            </a:r>
          </a:p>
        </p:txBody>
      </p:sp>
    </p:spTree>
    <p:extLst>
      <p:ext uri="{BB962C8B-B14F-4D97-AF65-F5344CB8AC3E}">
        <p14:creationId xmlns:p14="http://schemas.microsoft.com/office/powerpoint/2010/main" val="285669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3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8E13F6C-F1CF-4BC8-94D2-AFDCF5C50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95679"/>
            <a:ext cx="2716657" cy="826901"/>
          </a:xfrm>
        </p:spPr>
        <p:txBody>
          <a:bodyPr/>
          <a:lstStyle/>
          <a:p>
            <a:r>
              <a:rPr lang="sv-SE" dirty="0" err="1"/>
              <a:t>App</a:t>
            </a:r>
            <a:r>
              <a:rPr lang="sv-SE" dirty="0"/>
              <a:t> store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20881"/>
            <a:ext cx="2716658" cy="3542250"/>
          </a:xfrm>
        </p:spPr>
        <p:txBody>
          <a:bodyPr/>
          <a:lstStyle/>
          <a:p>
            <a:r>
              <a:rPr lang="sv-SE" dirty="0"/>
              <a:t>Tryck på </a:t>
            </a:r>
            <a:r>
              <a:rPr lang="sv-SE" b="1" dirty="0"/>
              <a:t>App Store </a:t>
            </a:r>
            <a:r>
              <a:rPr lang="sv-SE" dirty="0"/>
              <a:t>på din iPhone eller iPad.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1A646350-EA77-461F-8EE9-1EBB4A757942}"/>
              </a:ext>
            </a:extLst>
          </p:cNvPr>
          <p:cNvSpPr txBox="1"/>
          <p:nvPr/>
        </p:nvSpPr>
        <p:spPr>
          <a:xfrm>
            <a:off x="3554856" y="6288833"/>
            <a:ext cx="2431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Iphone</a:t>
            </a:r>
          </a:p>
        </p:txBody>
      </p:sp>
      <p:pic>
        <p:nvPicPr>
          <p:cNvPr id="5" name="Bildobjekt 4" descr="Appstore appen A i vit text med blå bakgrund. Hemskärm från en iphone.">
            <a:extLst>
              <a:ext uri="{FF2B5EF4-FFF2-40B4-BE49-F238E27FC236}">
                <a16:creationId xmlns:a16="http://schemas.microsoft.com/office/drawing/2014/main" id="{2FF322B5-837D-4E59-B037-AF2FC884E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858" y="1263720"/>
            <a:ext cx="2541142" cy="4861576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C2DE176F-4EFE-40C8-B1A2-8901A5368031}"/>
              </a:ext>
            </a:extLst>
          </p:cNvPr>
          <p:cNvSpPr txBox="1"/>
          <p:nvPr/>
        </p:nvSpPr>
        <p:spPr>
          <a:xfrm>
            <a:off x="8772153" y="6288833"/>
            <a:ext cx="1318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Ipad </a:t>
            </a:r>
          </a:p>
        </p:txBody>
      </p:sp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FCEF6ABF-1FD9-4DCB-9F93-E9A649DBC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092521" y="3443276"/>
            <a:ext cx="1450448" cy="246157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FAA4CC45-37D3-45EA-9415-CA155968B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9431517" y="3030876"/>
            <a:ext cx="0" cy="1291553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latshållare för innehåll 4" descr="Hemskärm från en ipad App stores symbol A i vit text med blå bakgrund.">
            <a:extLst>
              <a:ext uri="{FF2B5EF4-FFF2-40B4-BE49-F238E27FC236}">
                <a16:creationId xmlns:a16="http://schemas.microsoft.com/office/drawing/2014/main" id="{9200A957-6A95-49BD-B5DE-FC9E10318E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984" y="1275009"/>
            <a:ext cx="5751943" cy="485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14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4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7131AF4-1A89-452B-A5AD-DF932F625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79"/>
            <a:ext cx="4228356" cy="1255857"/>
          </a:xfrm>
        </p:spPr>
        <p:txBody>
          <a:bodyPr/>
          <a:lstStyle/>
          <a:p>
            <a:r>
              <a:rPr lang="sv-SE" dirty="0" err="1"/>
              <a:t>App</a:t>
            </a:r>
            <a:r>
              <a:rPr lang="sv-SE" dirty="0"/>
              <a:t> Stores</a:t>
            </a:r>
            <a:br>
              <a:rPr lang="sv-SE" dirty="0"/>
            </a:br>
            <a:r>
              <a:rPr lang="sv-SE" dirty="0"/>
              <a:t>startsida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1468"/>
            <a:ext cx="3877638" cy="3270373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Skrolla, dra med fingret över skärmen, för att se förslag på </a:t>
            </a:r>
            <a:r>
              <a:rPr lang="sv-SE" dirty="0" err="1"/>
              <a:t>appar</a:t>
            </a:r>
            <a:r>
              <a:rPr lang="sv-SE" dirty="0"/>
              <a:t> och spel.</a:t>
            </a:r>
          </a:p>
          <a:p>
            <a:pPr>
              <a:spcAft>
                <a:spcPts val="2400"/>
              </a:spcAft>
            </a:pPr>
            <a:r>
              <a:rPr lang="sv-SE" dirty="0"/>
              <a:t>Sidan uppdateras ofta med nya förslag.</a:t>
            </a:r>
          </a:p>
        </p:txBody>
      </p:sp>
      <p:pic>
        <p:nvPicPr>
          <p:cNvPr id="5" name="Platshållare för innehåll 4" descr="App stores startsida från en ipad.">
            <a:extLst>
              <a:ext uri="{FF2B5EF4-FFF2-40B4-BE49-F238E27FC236}">
                <a16:creationId xmlns:a16="http://schemas.microsoft.com/office/drawing/2014/main" id="{1B8EC1E1-703B-40A9-8563-862B5DCEA3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556" y="963676"/>
            <a:ext cx="6125580" cy="531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09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5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9AF0F3B-FE24-4B4D-9C52-6E56D11B9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79"/>
            <a:ext cx="3918735" cy="770917"/>
          </a:xfrm>
        </p:spPr>
        <p:txBody>
          <a:bodyPr/>
          <a:lstStyle/>
          <a:p>
            <a:r>
              <a:rPr lang="sv-SE" dirty="0"/>
              <a:t>Sök</a:t>
            </a:r>
            <a:r>
              <a:rPr lang="sv-SE" baseline="0" dirty="0"/>
              <a:t> steg 1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592"/>
            <a:ext cx="3918735" cy="354225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För att söka efter en app, tryck på </a:t>
            </a:r>
            <a:r>
              <a:rPr lang="sv-SE" b="1" dirty="0"/>
              <a:t>Sök, </a:t>
            </a:r>
            <a:r>
              <a:rPr lang="sv-SE" dirty="0"/>
              <a:t>förstoringsglaset.</a:t>
            </a:r>
          </a:p>
          <a:p>
            <a:r>
              <a:rPr lang="sv-SE" dirty="0"/>
              <a:t>Detta används när du vet vilken </a:t>
            </a:r>
            <a:r>
              <a:rPr lang="sv-SE" dirty="0" err="1"/>
              <a:t>app</a:t>
            </a:r>
            <a:r>
              <a:rPr lang="sv-SE" dirty="0"/>
              <a:t> du vill söka efter.</a:t>
            </a:r>
          </a:p>
        </p:txBody>
      </p:sp>
      <p:pic>
        <p:nvPicPr>
          <p:cNvPr id="5" name="Platshållare för innehåll 4" descr="Sök finns längst ner till höger på sidan.">
            <a:extLst>
              <a:ext uri="{FF2B5EF4-FFF2-40B4-BE49-F238E27FC236}">
                <a16:creationId xmlns:a16="http://schemas.microsoft.com/office/drawing/2014/main" id="{41DE3500-4C8F-4D27-B6D9-929DE6D0A9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36" y="1035596"/>
            <a:ext cx="6133562" cy="5320754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8D2DC4B4-FD05-4718-9916-E3ADAFE45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10267308" y="4048018"/>
            <a:ext cx="1147281" cy="205184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975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6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E845505-D362-486A-9488-A7538DC1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79"/>
            <a:ext cx="3857090" cy="839341"/>
          </a:xfrm>
        </p:spPr>
        <p:txBody>
          <a:bodyPr/>
          <a:lstStyle/>
          <a:p>
            <a:r>
              <a:rPr lang="sv-SE" dirty="0"/>
              <a:t>Sök</a:t>
            </a:r>
            <a:r>
              <a:rPr lang="sv-SE" baseline="0" dirty="0"/>
              <a:t> steg 2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592"/>
            <a:ext cx="3857090" cy="3542250"/>
          </a:xfrm>
        </p:spPr>
        <p:txBody>
          <a:bodyPr/>
          <a:lstStyle/>
          <a:p>
            <a:r>
              <a:rPr lang="sv-SE" dirty="0"/>
              <a:t>Skriv namnet på den app du vill få fram i sökfältet.</a:t>
            </a:r>
          </a:p>
        </p:txBody>
      </p:sp>
      <p:pic>
        <p:nvPicPr>
          <p:cNvPr id="5" name="Platshållare för innehåll 4" descr="Sökfältet finns längst upp på sidan.">
            <a:extLst>
              <a:ext uri="{FF2B5EF4-FFF2-40B4-BE49-F238E27FC236}">
                <a16:creationId xmlns:a16="http://schemas.microsoft.com/office/drawing/2014/main" id="{A2118EDE-4985-4D9D-BB95-4891F9D2ED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122" y="1074364"/>
            <a:ext cx="6035399" cy="5281985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F7F54EE7-09FE-4A86-ABE2-35F464914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315146" y="2031292"/>
            <a:ext cx="928099" cy="126281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357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7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8E599C9-44D0-4DB1-A038-2ED05D507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79"/>
            <a:ext cx="3744074" cy="833121"/>
          </a:xfrm>
        </p:spPr>
        <p:txBody>
          <a:bodyPr/>
          <a:lstStyle/>
          <a:p>
            <a:r>
              <a:rPr lang="sv-SE" dirty="0"/>
              <a:t>Hämta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09592"/>
            <a:ext cx="3744074" cy="354225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I detta exempel sökte vi efter appen 1177.</a:t>
            </a:r>
          </a:p>
          <a:p>
            <a:r>
              <a:rPr lang="sv-SE" dirty="0"/>
              <a:t>Tryck på </a:t>
            </a:r>
            <a:r>
              <a:rPr lang="sv-SE" b="1" dirty="0"/>
              <a:t>Hämta</a:t>
            </a:r>
            <a:r>
              <a:rPr lang="sv-SE" dirty="0"/>
              <a:t> för att ladda ner appen i din iPhone eller iPad.</a:t>
            </a:r>
          </a:p>
        </p:txBody>
      </p:sp>
      <p:pic>
        <p:nvPicPr>
          <p:cNvPr id="5" name="Platshållare för innehåll 4" descr="Hämta i blå text på grå bakgrund till höger om appens namn.">
            <a:extLst>
              <a:ext uri="{FF2B5EF4-FFF2-40B4-BE49-F238E27FC236}">
                <a16:creationId xmlns:a16="http://schemas.microsoft.com/office/drawing/2014/main" id="{02B3ABAB-CA56-4F64-B598-EC86F71B01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901" y="994498"/>
            <a:ext cx="6227072" cy="5361852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128903D3-F1B5-4573-8DB3-A5AD96799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10739919" y="1990197"/>
            <a:ext cx="756863" cy="814648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562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8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DE212B4-3D7F-4F42-9C03-0E5EE46A9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80"/>
            <a:ext cx="3908461" cy="802018"/>
          </a:xfrm>
        </p:spPr>
        <p:txBody>
          <a:bodyPr/>
          <a:lstStyle/>
          <a:p>
            <a:r>
              <a:rPr lang="sv-SE" dirty="0"/>
              <a:t>Installera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592"/>
            <a:ext cx="3908461" cy="354225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Har du ett färdigregistrerat Apple-ID i din iPhone eller iPad, kommer det nu upp.</a:t>
            </a:r>
          </a:p>
          <a:p>
            <a:r>
              <a:rPr lang="sv-SE" dirty="0"/>
              <a:t>Tryck på </a:t>
            </a:r>
            <a:r>
              <a:rPr lang="sv-SE" b="1" dirty="0"/>
              <a:t>Installera</a:t>
            </a:r>
            <a:r>
              <a:rPr lang="sv-SE" dirty="0"/>
              <a:t>.</a:t>
            </a:r>
          </a:p>
        </p:txBody>
      </p:sp>
      <p:pic>
        <p:nvPicPr>
          <p:cNvPr id="5" name="Platshållare för innehåll 4" descr="Installera i vit text med blå bakgrund mitt på sidan.">
            <a:extLst>
              <a:ext uri="{FF2B5EF4-FFF2-40B4-BE49-F238E27FC236}">
                <a16:creationId xmlns:a16="http://schemas.microsoft.com/office/drawing/2014/main" id="{DFC46E43-C2BD-4CF4-94CD-BFC1CB3352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164" y="1130046"/>
            <a:ext cx="6069652" cy="5226304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B604FF52-F8DA-4A4D-8277-FE7C1DF17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79533" y="4291606"/>
            <a:ext cx="3198687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185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9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8C28D12-CA7A-43F9-8451-4A0A4DBA9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80"/>
            <a:ext cx="3805719" cy="808238"/>
          </a:xfrm>
        </p:spPr>
        <p:txBody>
          <a:bodyPr/>
          <a:lstStyle/>
          <a:p>
            <a:r>
              <a:rPr lang="sv-SE" dirty="0"/>
              <a:t>Lösenord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592"/>
            <a:ext cx="3805719" cy="354225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Beroende på inställningar i din iPhone eller iPad behöver det anges ett lösenord för Apple-ID.</a:t>
            </a:r>
          </a:p>
          <a:p>
            <a:pPr>
              <a:spcAft>
                <a:spcPts val="2400"/>
              </a:spcAft>
            </a:pPr>
            <a:r>
              <a:rPr lang="sv-SE" dirty="0"/>
              <a:t>Skriv in ditt </a:t>
            </a:r>
            <a:r>
              <a:rPr lang="sv-SE" b="1" dirty="0"/>
              <a:t>Lösenord</a:t>
            </a:r>
            <a:r>
              <a:rPr lang="sv-SE" dirty="0"/>
              <a:t>.</a:t>
            </a:r>
          </a:p>
          <a:p>
            <a:pPr>
              <a:spcAft>
                <a:spcPts val="2400"/>
              </a:spcAft>
            </a:pPr>
            <a:r>
              <a:rPr lang="sv-SE" dirty="0"/>
              <a:t>Tryck på </a:t>
            </a:r>
            <a:r>
              <a:rPr lang="sv-SE" b="1" dirty="0"/>
              <a:t>Logga in</a:t>
            </a:r>
            <a:r>
              <a:rPr lang="sv-SE" dirty="0"/>
              <a:t>.</a:t>
            </a:r>
          </a:p>
        </p:txBody>
      </p:sp>
      <p:pic>
        <p:nvPicPr>
          <p:cNvPr id="2" name="Bildobjekt 1" descr="Lösenord i grått fält under finns logga in i vit text med blå bakgrund.">
            <a:extLst>
              <a:ext uri="{FF2B5EF4-FFF2-40B4-BE49-F238E27FC236}">
                <a16:creationId xmlns:a16="http://schemas.microsoft.com/office/drawing/2014/main" id="{4F17DD1D-832B-4D64-98F7-3071E3604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195" y="1987991"/>
            <a:ext cx="5769249" cy="3568607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0D34EFC3-C8BA-479C-8A08-8286B86BD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739421" y="4466268"/>
            <a:ext cx="1955674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C612E1AF-3C26-4E01-8D0D-C7344EC2B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8080393" y="5525854"/>
            <a:ext cx="0" cy="651975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0698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blå_test" id="{20006E43-AE3B-48BD-8908-4EDAA3AA6467}" vid="{DF88D2F6-53D6-4C55-9642-7639FA4886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7712</TotalTime>
  <Words>360</Words>
  <Application>Microsoft Office PowerPoint</Application>
  <PresentationFormat>Bredbild</PresentationFormat>
  <Paragraphs>56</Paragraphs>
  <Slides>13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8" baseType="lpstr">
      <vt:lpstr>Arial</vt:lpstr>
      <vt:lpstr>Calibri</vt:lpstr>
      <vt:lpstr>Source Sans Pro</vt:lpstr>
      <vt:lpstr>Source Sans Pro Semibold</vt:lpstr>
      <vt:lpstr>Tema Uppsala</vt:lpstr>
      <vt:lpstr>Installera en app – iPhone eller iPad</vt:lpstr>
      <vt:lpstr>Apple ID</vt:lpstr>
      <vt:lpstr>App store</vt:lpstr>
      <vt:lpstr>App Stores startsida</vt:lpstr>
      <vt:lpstr>Sök steg 1</vt:lpstr>
      <vt:lpstr>Sök steg 2</vt:lpstr>
      <vt:lpstr>Hämta</vt:lpstr>
      <vt:lpstr>Installera</vt:lpstr>
      <vt:lpstr>Lösenord</vt:lpstr>
      <vt:lpstr>Klart</vt:lpstr>
      <vt:lpstr>Hemskärm</vt:lpstr>
      <vt:lpstr>Funk-IT Lyftet är ett samarbete mellan:</vt:lpstr>
      <vt:lpstr>PowerPoint-presentation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Eriksson Jennie (Vision)</dc:creator>
  <cp:lastModifiedBy>Weslien Ulrika</cp:lastModifiedBy>
  <cp:revision>101</cp:revision>
  <cp:lastPrinted>2016-04-19T07:45:19Z</cp:lastPrinted>
  <dcterms:created xsi:type="dcterms:W3CDTF">2018-06-29T08:36:21Z</dcterms:created>
  <dcterms:modified xsi:type="dcterms:W3CDTF">2022-05-25T13:32:36Z</dcterms:modified>
</cp:coreProperties>
</file>