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1"/>
  </p:notesMasterIdLst>
  <p:sldIdLst>
    <p:sldId id="385" r:id="rId2"/>
    <p:sldId id="388" r:id="rId3"/>
    <p:sldId id="391" r:id="rId4"/>
    <p:sldId id="392" r:id="rId5"/>
    <p:sldId id="393" r:id="rId6"/>
    <p:sldId id="394" r:id="rId7"/>
    <p:sldId id="395" r:id="rId8"/>
    <p:sldId id="396" r:id="rId9"/>
    <p:sldId id="387" r:id="rId10"/>
  </p:sldIdLst>
  <p:sldSz cx="12192000" cy="6858000"/>
  <p:notesSz cx="6794500" cy="9931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Source Sans Pro Semibold" panose="020B0603030403020204" pitchFamily="34" charset="0"/>
      <p:bold r:id="rId20"/>
      <p:boldItalic r:id="rId2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3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sson Stefan (Systemförvaltare IT)" userId="8106a755-13cc-4a4d-aa42-3fe7e6ae079f" providerId="ADAL" clId="{D99DCE66-CF0F-41DE-882B-613F73476B1E}"/>
    <pc:docChg chg="modSld">
      <pc:chgData name="Svensson Stefan (Systemförvaltare IT)" userId="8106a755-13cc-4a4d-aa42-3fe7e6ae079f" providerId="ADAL" clId="{D99DCE66-CF0F-41DE-882B-613F73476B1E}" dt="2019-04-23T06:05:59.946" v="0"/>
      <pc:docMkLst>
        <pc:docMk/>
      </pc:docMkLst>
      <pc:sldChg chg="addSp delSp modSp">
        <pc:chgData name="Svensson Stefan (Systemförvaltare IT)" userId="8106a755-13cc-4a4d-aa42-3fe7e6ae079f" providerId="ADAL" clId="{D99DCE66-CF0F-41DE-882B-613F73476B1E}" dt="2019-04-23T06:05:59.946" v="0"/>
        <pc:sldMkLst>
          <pc:docMk/>
          <pc:sldMk cId="285669737" sldId="388"/>
        </pc:sldMkLst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3" creationId="{3FB0A375-67A7-4F32-8773-B3CCAE34EF3A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5" creationId="{A6C22C4E-439F-4A7A-A787-11E372C99FDF}"/>
          </ac:spMkLst>
        </pc:spChg>
        <pc:spChg chg="add mod">
          <ac:chgData name="Svensson Stefan (Systemförvaltare IT)" userId="8106a755-13cc-4a4d-aa42-3fe7e6ae079f" providerId="ADAL" clId="{D99DCE66-CF0F-41DE-882B-613F73476B1E}" dt="2019-04-23T06:05:59.946" v="0"/>
          <ac:spMkLst>
            <pc:docMk/>
            <pc:sldMk cId="285669737" sldId="388"/>
            <ac:spMk id="6" creationId="{CABD03EB-95F0-40F1-80EC-6E274F6D65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</a:t>
            </a:r>
            <a:r>
              <a:rPr lang="sv-SE" baseline="0" dirty="0"/>
              <a:t> upp texten.</a:t>
            </a:r>
          </a:p>
          <a:p>
            <a:r>
              <a:rPr lang="sv-SE" baseline="0" dirty="0"/>
              <a:t>Diskutera frågorna.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45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Diskutera</a:t>
            </a:r>
            <a:r>
              <a:rPr lang="sv-SE" baseline="0" dirty="0"/>
              <a:t> frågorna kopplat till vem som har gjort webbsidan.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4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Diskutera</a:t>
            </a:r>
            <a:r>
              <a:rPr lang="sv-SE" baseline="0" dirty="0"/>
              <a:t> frågorna kopplat till varför webbsidan är gjord.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9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Diskutera</a:t>
            </a:r>
            <a:r>
              <a:rPr lang="sv-SE" baseline="0" dirty="0"/>
              <a:t> frågorna kopplat till hur webbsidan ser ut.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46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Diskutera</a:t>
            </a:r>
            <a:r>
              <a:rPr lang="sv-SE" baseline="0" dirty="0"/>
              <a:t> frågorna kopplat till om du kan få information från </a:t>
            </a:r>
            <a:r>
              <a:rPr lang="sv-SE" baseline="0"/>
              <a:t>andra ställen.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6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Källkritik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FD41A6-11A4-4DC2-A5BF-9DE41B489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28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909321"/>
          </a:xfrm>
        </p:spPr>
        <p:txBody>
          <a:bodyPr/>
          <a:lstStyle/>
          <a:p>
            <a:r>
              <a:rPr lang="sv-SE" dirty="0"/>
              <a:t>Lita inte på allt du ser och hör på internet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En del sidor på internet kanske försöker lura dig eller få dig att köpa något.</a:t>
            </a:r>
          </a:p>
          <a:p>
            <a:pPr>
              <a:spcAft>
                <a:spcPts val="2400"/>
              </a:spcAft>
            </a:pPr>
            <a:r>
              <a:rPr lang="sv-SE" dirty="0"/>
              <a:t>Hur ska du veta vilka sidor du kan lita på?</a:t>
            </a:r>
          </a:p>
          <a:p>
            <a:pPr>
              <a:spcAft>
                <a:spcPts val="2400"/>
              </a:spcAft>
            </a:pPr>
            <a:r>
              <a:rPr lang="sv-SE" dirty="0"/>
              <a:t>Det finns fyra frågor som kan hjälpa dig.</a:t>
            </a:r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117"/>
            <a:ext cx="9371646" cy="894081"/>
          </a:xfrm>
        </p:spPr>
        <p:txBody>
          <a:bodyPr/>
          <a:lstStyle/>
          <a:p>
            <a:r>
              <a:rPr lang="sv-SE" sz="4000" kern="120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1. Vem har gjort webbsidan?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874"/>
            <a:ext cx="9371646" cy="449908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Är det en myndighet?</a:t>
            </a:r>
          </a:p>
          <a:p>
            <a:pPr>
              <a:spcAft>
                <a:spcPts val="2400"/>
              </a:spcAft>
            </a:pPr>
            <a:r>
              <a:rPr lang="sv-SE" dirty="0"/>
              <a:t>Är det en organisation?</a:t>
            </a:r>
          </a:p>
          <a:p>
            <a:pPr>
              <a:spcAft>
                <a:spcPts val="2400"/>
              </a:spcAft>
            </a:pPr>
            <a:r>
              <a:rPr lang="sv-SE" dirty="0"/>
              <a:t>Är det ett företag?</a:t>
            </a:r>
          </a:p>
          <a:p>
            <a:pPr>
              <a:spcAft>
                <a:spcPts val="2400"/>
              </a:spcAft>
            </a:pPr>
            <a:r>
              <a:rPr lang="sv-SE" dirty="0"/>
              <a:t>Är det en privatperson?</a:t>
            </a:r>
          </a:p>
          <a:p>
            <a:pPr>
              <a:spcAft>
                <a:spcPts val="2400"/>
              </a:spcAft>
            </a:pPr>
            <a:r>
              <a:rPr lang="sv-SE" dirty="0"/>
              <a:t>Någon som kan något om ämnet?</a:t>
            </a:r>
          </a:p>
          <a:p>
            <a:pPr>
              <a:spcAft>
                <a:spcPts val="2400"/>
              </a:spcAft>
            </a:pPr>
            <a:r>
              <a:rPr lang="sv-SE" dirty="0"/>
              <a:t>Någon som du litar på?</a:t>
            </a:r>
          </a:p>
        </p:txBody>
      </p:sp>
    </p:spTree>
    <p:extLst>
      <p:ext uri="{BB962C8B-B14F-4D97-AF65-F5344CB8AC3E}">
        <p14:creationId xmlns:p14="http://schemas.microsoft.com/office/powerpoint/2010/main" val="300750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4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09405"/>
          </a:xfrm>
        </p:spPr>
        <p:txBody>
          <a:bodyPr/>
          <a:lstStyle/>
          <a:p>
            <a:r>
              <a:rPr lang="sv-SE" dirty="0"/>
              <a:t>2. Varför är webbsidan gjord?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informera om något?</a:t>
            </a:r>
          </a:p>
          <a:p>
            <a:pPr>
              <a:spcAft>
                <a:spcPts val="2400"/>
              </a:spcAft>
            </a:pPr>
            <a:r>
              <a:rPr lang="sv-SE" dirty="0"/>
              <a:t>Luras?</a:t>
            </a:r>
          </a:p>
          <a:p>
            <a:pPr>
              <a:spcAft>
                <a:spcPts val="2400"/>
              </a:spcAft>
            </a:pPr>
            <a:r>
              <a:rPr lang="sv-SE" dirty="0"/>
              <a:t>Sprida en åsikt?</a:t>
            </a:r>
          </a:p>
          <a:p>
            <a:pPr>
              <a:spcAft>
                <a:spcPts val="2400"/>
              </a:spcAft>
            </a:pPr>
            <a:r>
              <a:rPr lang="sv-SE" dirty="0"/>
              <a:t>Sälja något?</a:t>
            </a:r>
          </a:p>
          <a:p>
            <a:pPr>
              <a:spcAft>
                <a:spcPts val="2400"/>
              </a:spcAft>
            </a:pPr>
            <a:r>
              <a:rPr lang="sv-SE" dirty="0"/>
              <a:t>Underhålla?</a:t>
            </a:r>
          </a:p>
        </p:txBody>
      </p:sp>
    </p:spTree>
    <p:extLst>
      <p:ext uri="{BB962C8B-B14F-4D97-AF65-F5344CB8AC3E}">
        <p14:creationId xmlns:p14="http://schemas.microsoft.com/office/powerpoint/2010/main" val="264018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09405"/>
          </a:xfrm>
        </p:spPr>
        <p:txBody>
          <a:bodyPr/>
          <a:lstStyle/>
          <a:p>
            <a:r>
              <a:rPr lang="sv-SE" dirty="0"/>
              <a:t>3. Hur ser webbsidan ut?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Har den kontaktinformation?</a:t>
            </a:r>
          </a:p>
          <a:p>
            <a:pPr>
              <a:spcAft>
                <a:spcPts val="2400"/>
              </a:spcAft>
            </a:pPr>
            <a:r>
              <a:rPr lang="sv-SE" dirty="0"/>
              <a:t>Har den fungerande länkar?</a:t>
            </a:r>
          </a:p>
          <a:p>
            <a:pPr>
              <a:spcAft>
                <a:spcPts val="2400"/>
              </a:spcAft>
            </a:pPr>
            <a:r>
              <a:rPr lang="sv-SE" dirty="0"/>
              <a:t>Har den trovärdiga källhänvisningar?</a:t>
            </a:r>
          </a:p>
          <a:p>
            <a:pPr>
              <a:spcAft>
                <a:spcPts val="2400"/>
              </a:spcAft>
            </a:pPr>
            <a:r>
              <a:rPr lang="sv-SE" dirty="0"/>
              <a:t>Finns det en ansvarig utgivare?</a:t>
            </a:r>
          </a:p>
        </p:txBody>
      </p:sp>
    </p:spTree>
    <p:extLst>
      <p:ext uri="{BB962C8B-B14F-4D97-AF65-F5344CB8AC3E}">
        <p14:creationId xmlns:p14="http://schemas.microsoft.com/office/powerpoint/2010/main" val="15546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4. Kan du få informationen från andra ställen?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9894"/>
            <a:ext cx="9371646" cy="320194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Har du jämfört med vad du redan vet?</a:t>
            </a:r>
          </a:p>
          <a:p>
            <a:pPr>
              <a:spcAft>
                <a:spcPts val="2400"/>
              </a:spcAft>
            </a:pPr>
            <a:r>
              <a:rPr lang="sv-SE" dirty="0"/>
              <a:t>Har du jämfört med andra källor?</a:t>
            </a:r>
          </a:p>
        </p:txBody>
      </p:sp>
    </p:spTree>
    <p:extLst>
      <p:ext uri="{BB962C8B-B14F-4D97-AF65-F5344CB8AC3E}">
        <p14:creationId xmlns:p14="http://schemas.microsoft.com/office/powerpoint/2010/main" val="40081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455"/>
            <a:ext cx="9371646" cy="809405"/>
          </a:xfrm>
        </p:spPr>
        <p:txBody>
          <a:bodyPr/>
          <a:lstStyle/>
          <a:p>
            <a:r>
              <a:rPr lang="sv-SE" dirty="0"/>
              <a:t>Källkritisk övning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224"/>
            <a:ext cx="9371646" cy="415989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Gör en internetsökning på kostråd.</a:t>
            </a:r>
          </a:p>
          <a:p>
            <a:pPr>
              <a:spcAft>
                <a:spcPts val="2400"/>
              </a:spcAft>
            </a:pPr>
            <a:r>
              <a:rPr lang="sv-SE" dirty="0"/>
              <a:t>Välj först Livsmedelsverkets hemsida.</a:t>
            </a:r>
          </a:p>
          <a:p>
            <a:pPr>
              <a:spcAft>
                <a:spcPts val="2400"/>
              </a:spcAft>
            </a:pPr>
            <a:r>
              <a:rPr lang="sv-SE" dirty="0"/>
              <a:t>Ställ de fyra frågorna.</a:t>
            </a:r>
          </a:p>
          <a:p>
            <a:pPr>
              <a:spcAft>
                <a:spcPts val="2400"/>
              </a:spcAft>
            </a:pPr>
            <a:r>
              <a:rPr lang="sv-SE" dirty="0"/>
              <a:t>Välj Iforms hemsida.</a:t>
            </a:r>
          </a:p>
          <a:p>
            <a:pPr>
              <a:spcAft>
                <a:spcPts val="2400"/>
              </a:spcAft>
            </a:pPr>
            <a:r>
              <a:rPr lang="sv-SE" dirty="0"/>
              <a:t>Ställ de fyra frågorna.</a:t>
            </a:r>
          </a:p>
          <a:p>
            <a:pPr>
              <a:spcAft>
                <a:spcPts val="2400"/>
              </a:spcAft>
            </a:pPr>
            <a:r>
              <a:rPr lang="sv-SE" dirty="0"/>
              <a:t>Jämför och diskutera!</a:t>
            </a:r>
          </a:p>
        </p:txBody>
      </p:sp>
    </p:spTree>
    <p:extLst>
      <p:ext uri="{BB962C8B-B14F-4D97-AF65-F5344CB8AC3E}">
        <p14:creationId xmlns:p14="http://schemas.microsoft.com/office/powerpoint/2010/main" val="42261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913381"/>
            <a:ext cx="5552769" cy="238283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A0051D-AA58-4D26-BEDB-2CE84DDCB77A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17358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7580</TotalTime>
  <Words>297</Words>
  <Application>Microsoft Office PowerPoint</Application>
  <PresentationFormat>Bredbild</PresentationFormat>
  <Paragraphs>59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Source Sans Pro Semibold</vt:lpstr>
      <vt:lpstr>Calibri</vt:lpstr>
      <vt:lpstr>Source Sans Pro</vt:lpstr>
      <vt:lpstr>Arial</vt:lpstr>
      <vt:lpstr>Tema Uppsala</vt:lpstr>
      <vt:lpstr>Källkritik</vt:lpstr>
      <vt:lpstr>Lita inte på allt du ser och hör på internet</vt:lpstr>
      <vt:lpstr>1. Vem har gjort webbsidan?</vt:lpstr>
      <vt:lpstr>2. Varför är webbsidan gjord?</vt:lpstr>
      <vt:lpstr>3. Hur ser webbsidan ut?</vt:lpstr>
      <vt:lpstr>4. Kan du få informationen från andra ställen?</vt:lpstr>
      <vt:lpstr>Källkritisk övning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84</cp:revision>
  <cp:lastPrinted>2016-04-19T07:45:19Z</cp:lastPrinted>
  <dcterms:created xsi:type="dcterms:W3CDTF">2018-06-29T08:36:21Z</dcterms:created>
  <dcterms:modified xsi:type="dcterms:W3CDTF">2021-09-10T09:14:39Z</dcterms:modified>
</cp:coreProperties>
</file>