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8"/>
  </p:notesMasterIdLst>
  <p:sldIdLst>
    <p:sldId id="385" r:id="rId5"/>
    <p:sldId id="393" r:id="rId6"/>
    <p:sldId id="391" r:id="rId7"/>
    <p:sldId id="406" r:id="rId8"/>
    <p:sldId id="394" r:id="rId9"/>
    <p:sldId id="396" r:id="rId10"/>
    <p:sldId id="405" r:id="rId11"/>
    <p:sldId id="407" r:id="rId12"/>
    <p:sldId id="408" r:id="rId13"/>
    <p:sldId id="398" r:id="rId14"/>
    <p:sldId id="397" r:id="rId15"/>
    <p:sldId id="392" r:id="rId16"/>
    <p:sldId id="387" r:id="rId17"/>
  </p:sldIdLst>
  <p:sldSz cx="12192000" cy="6858000"/>
  <p:notesSz cx="6794500" cy="9931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Semibold" panose="020B0603030403020204" pitchFamily="34" charset="0"/>
      <p:bold r:id="rId27"/>
      <p:boldItalic r:id="rId2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66" y="8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Ica självscanning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17C86B-3899-4CA9-BE25-C664DF4B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30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3D70A2-D3BD-45F3-B32C-BD9E97A7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01278" cy="794798"/>
          </a:xfrm>
        </p:spPr>
        <p:txBody>
          <a:bodyPr/>
          <a:lstStyle/>
          <a:p>
            <a:r>
              <a:rPr lang="sv-SE" dirty="0"/>
              <a:t>Belopp</a:t>
            </a:r>
            <a:r>
              <a:rPr lang="sv-SE" baseline="0" dirty="0"/>
              <a:t> att betala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001278" cy="3494721"/>
          </a:xfrm>
        </p:spPr>
        <p:txBody>
          <a:bodyPr/>
          <a:lstStyle/>
          <a:p>
            <a:r>
              <a:rPr lang="sv-SE" dirty="0"/>
              <a:t>Samma varor som du såg i scannern syns nu på skärmen.</a:t>
            </a:r>
            <a:br>
              <a:rPr lang="sv-SE" dirty="0"/>
            </a:br>
            <a:r>
              <a:rPr lang="sv-SE" dirty="0"/>
              <a:t>Om allt ser ok ut, trycker du på </a:t>
            </a:r>
            <a:r>
              <a:rPr lang="sv-SE" b="1" dirty="0"/>
              <a:t>Betala</a:t>
            </a:r>
            <a:r>
              <a:rPr lang="sv-SE" dirty="0"/>
              <a:t>.</a:t>
            </a:r>
          </a:p>
        </p:txBody>
      </p:sp>
      <p:pic>
        <p:nvPicPr>
          <p:cNvPr id="23" name="Platshållare för innehåll 22" descr="Skärm med betala i vit text med röd bakgrund längst ner till höger i skärmen.">
            <a:extLst>
              <a:ext uri="{FF2B5EF4-FFF2-40B4-BE49-F238E27FC236}">
                <a16:creationId xmlns:a16="http://schemas.microsoft.com/office/drawing/2014/main" id="{3243D6C1-F89D-487B-85FF-78C365E0DC8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68627" y="140887"/>
            <a:ext cx="4935440" cy="658058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DB16B9F-ECBC-4F61-B66B-0C70ED6E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865418" y="4336532"/>
            <a:ext cx="123167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B8022E-280A-45DC-ADF2-08C11310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97494" cy="745042"/>
          </a:xfrm>
        </p:spPr>
        <p:txBody>
          <a:bodyPr/>
          <a:lstStyle/>
          <a:p>
            <a:r>
              <a:rPr lang="sv-SE" dirty="0"/>
              <a:t>Kortbetalning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497494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Betala med ditt kort i kortmaskinen.</a:t>
            </a:r>
          </a:p>
          <a:p>
            <a:pPr>
              <a:spcAft>
                <a:spcPts val="2400"/>
              </a:spcAft>
            </a:pPr>
            <a:r>
              <a:rPr lang="sv-SE" dirty="0"/>
              <a:t>När betalningen är gjord, skrivs ditt kvitto ut.</a:t>
            </a:r>
          </a:p>
          <a:p>
            <a:pPr>
              <a:spcAft>
                <a:spcPts val="2400"/>
              </a:spcAft>
            </a:pPr>
            <a:r>
              <a:rPr lang="sv-SE" dirty="0"/>
              <a:t>Om något är oklart kan du alltid be om hjälp från personalen.</a:t>
            </a:r>
          </a:p>
        </p:txBody>
      </p:sp>
      <p:pic>
        <p:nvPicPr>
          <p:cNvPr id="5" name="Platshållare för innehåll 4" descr="Kortmaskin.">
            <a:extLst>
              <a:ext uri="{FF2B5EF4-FFF2-40B4-BE49-F238E27FC236}">
                <a16:creationId xmlns:a16="http://schemas.microsoft.com/office/drawing/2014/main" id="{8B097188-8CDD-4F8C-9C65-98270B65366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922" y="1019526"/>
            <a:ext cx="6594528" cy="4945897"/>
          </a:xfrm>
        </p:spPr>
      </p:pic>
    </p:spTree>
    <p:extLst>
      <p:ext uri="{BB962C8B-B14F-4D97-AF65-F5344CB8AC3E}">
        <p14:creationId xmlns:p14="http://schemas.microsoft.com/office/powerpoint/2010/main" val="414947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58074"/>
            <a:ext cx="5552769" cy="248101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782326-1368-4AAB-86FE-20EED171B917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251537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1A72DE-3A0A-4003-925B-1C897E2B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379"/>
            <a:ext cx="4383102" cy="676617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29747"/>
            <a:ext cx="4383102" cy="459688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börjar med att logga in dig i Icas system genom att använda ditt Ica kort eller Icas app.</a:t>
            </a:r>
          </a:p>
          <a:p>
            <a:pPr>
              <a:spcAft>
                <a:spcPts val="2400"/>
              </a:spcAft>
            </a:pPr>
            <a:r>
              <a:rPr lang="sv-SE" dirty="0"/>
              <a:t>Vid skärmen drar du antingen ditt Ica kort eller så blippar du ditt Ica kort eller din QR-kod i din Ica app.</a:t>
            </a:r>
          </a:p>
          <a:p>
            <a:pPr>
              <a:spcAft>
                <a:spcPts val="2400"/>
              </a:spcAft>
            </a:pPr>
            <a:r>
              <a:rPr lang="sv-SE" dirty="0"/>
              <a:t>Kortet dras  i slippen till höger eller så scannar du med scannern vid skärmens underkant.</a:t>
            </a:r>
          </a:p>
        </p:txBody>
      </p:sp>
      <p:pic>
        <p:nvPicPr>
          <p:cNvPr id="6" name="Platshållare för innehåll 5" descr="En bildskärm.">
            <a:extLst>
              <a:ext uri="{FF2B5EF4-FFF2-40B4-BE49-F238E27FC236}">
                <a16:creationId xmlns:a16="http://schemas.microsoft.com/office/drawing/2014/main" id="{D399F435-B8C0-4054-9710-CA77D9EDF3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839" y="959643"/>
            <a:ext cx="6584950" cy="493871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468152F-FD02-42E4-9B51-09AD2780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355326" y="3526655"/>
            <a:ext cx="120207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380D53D8-8414-4397-A0BA-CFC6FD330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231926" y="5391834"/>
            <a:ext cx="2536688" cy="59171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278CF0-E020-4126-8F6C-32BE66BA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1791"/>
            <a:ext cx="3795446" cy="807246"/>
          </a:xfrm>
        </p:spPr>
        <p:txBody>
          <a:bodyPr>
            <a:normAutofit/>
          </a:bodyPr>
          <a:lstStyle/>
          <a:p>
            <a:r>
              <a:rPr lang="sv-SE" dirty="0"/>
              <a:t>Din</a:t>
            </a:r>
            <a:r>
              <a:rPr lang="sv-SE" baseline="0" dirty="0"/>
              <a:t> handscanner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349749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När du loggat in tilldelas du en scanner. Den markeras genom att den lyser upp. Då kan du ta den ur stället.</a:t>
            </a:r>
          </a:p>
        </p:txBody>
      </p:sp>
      <p:pic>
        <p:nvPicPr>
          <p:cNvPr id="6" name="Platshållare för innehåll 5" descr="Handskanner.">
            <a:extLst>
              <a:ext uri="{FF2B5EF4-FFF2-40B4-BE49-F238E27FC236}">
                <a16:creationId xmlns:a16="http://schemas.microsoft.com/office/drawing/2014/main" id="{F03DB5AD-07CF-45C3-8712-03BC6F0ACB5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767" y="967203"/>
            <a:ext cx="6645423" cy="4984067"/>
          </a:xfrm>
        </p:spPr>
      </p:pic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10CA5F-F41F-4ED9-92B2-98786521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28317" cy="807242"/>
          </a:xfrm>
        </p:spPr>
        <p:txBody>
          <a:bodyPr/>
          <a:lstStyle/>
          <a:p>
            <a:r>
              <a:rPr lang="sv-SE" dirty="0"/>
              <a:t>Meny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528317" cy="38569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På scannern finns 2 val i nederkanten.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- Varukorg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- Inköpslistor</a:t>
            </a:r>
          </a:p>
          <a:p>
            <a:r>
              <a:rPr lang="sv-SE" dirty="0">
                <a:ea typeface="Source Sans Pro" panose="020B0503030403020204" pitchFamily="34" charset="0"/>
              </a:rPr>
              <a:t>I varukorgen ser du de varor du scannat och hur mycket det kostar.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I inköpslistor ser du de varor du skrivit upp för att handla i din Ica app.</a:t>
            </a:r>
          </a:p>
        </p:txBody>
      </p:sp>
      <p:pic>
        <p:nvPicPr>
          <p:cNvPr id="6" name="Platshållare för innehåll 5" descr="Handskanner Varukorg i rött till vänster inköpslistor i svart till höger.">
            <a:extLst>
              <a:ext uri="{FF2B5EF4-FFF2-40B4-BE49-F238E27FC236}">
                <a16:creationId xmlns:a16="http://schemas.microsoft.com/office/drawing/2014/main" id="{F03DB5AD-07CF-45C3-8712-03BC6F0ACB5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932" y="943895"/>
            <a:ext cx="6626948" cy="497021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288B71C-7739-4A08-88D2-A73DB1B69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7914" y="5304198"/>
            <a:ext cx="180808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E645F9D-5B54-46F4-8496-2FFC4DF7A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640299" y="5233176"/>
            <a:ext cx="195076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C4856A-AE70-407E-9BB2-6028A23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38591" cy="807245"/>
          </a:xfrm>
        </p:spPr>
        <p:txBody>
          <a:bodyPr/>
          <a:lstStyle/>
          <a:p>
            <a:r>
              <a:rPr lang="sv-SE" dirty="0"/>
              <a:t>Inköpslista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538591" cy="36003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Inköpslistor</a:t>
            </a:r>
            <a:r>
              <a:rPr lang="sv-SE" dirty="0">
                <a:ea typeface="Source Sans Pro" panose="020B0503030403020204" pitchFamily="34" charset="0"/>
              </a:rPr>
              <a:t>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Här finns de varor som ska handlas.</a:t>
            </a:r>
          </a:p>
          <a:p>
            <a:r>
              <a:rPr lang="sv-SE" dirty="0">
                <a:ea typeface="Source Sans Pro" panose="020B0503030403020204" pitchFamily="34" charset="0"/>
              </a:rPr>
              <a:t>När du plockat och scannat din vara, bockar du bort varan från inköpslistan genom att trycka på rutan framför varan.</a:t>
            </a:r>
          </a:p>
        </p:txBody>
      </p:sp>
      <p:pic>
        <p:nvPicPr>
          <p:cNvPr id="6" name="Platshållare för innehåll 5" descr="Handskanner med inköpslista sorterad efter butik.">
            <a:extLst>
              <a:ext uri="{FF2B5EF4-FFF2-40B4-BE49-F238E27FC236}">
                <a16:creationId xmlns:a16="http://schemas.microsoft.com/office/drawing/2014/main" id="{05889CAB-5071-4F10-B9F8-894C4EFAC86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3323" y="957799"/>
            <a:ext cx="6570189" cy="492764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9169BF0-19DC-4388-8123-0922910C2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53210" y="3316259"/>
            <a:ext cx="1242774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81F5E7-9769-48AD-AF99-A7EE4D08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84479" cy="745040"/>
          </a:xfrm>
        </p:spPr>
        <p:txBody>
          <a:bodyPr/>
          <a:lstStyle/>
          <a:p>
            <a:r>
              <a:rPr lang="sv-SE" dirty="0"/>
              <a:t>Handlat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84479" cy="3494721"/>
          </a:xfrm>
        </p:spPr>
        <p:txBody>
          <a:bodyPr/>
          <a:lstStyle/>
          <a:p>
            <a:r>
              <a:rPr lang="sv-SE" dirty="0"/>
              <a:t>När alla varor är plockade och klara ser du att alla varor är </a:t>
            </a:r>
            <a:br>
              <a:rPr lang="sv-SE" dirty="0"/>
            </a:br>
            <a:r>
              <a:rPr lang="sv-SE" dirty="0"/>
              <a:t>i bockade och grönmarkerade.</a:t>
            </a:r>
          </a:p>
        </p:txBody>
      </p:sp>
      <p:pic>
        <p:nvPicPr>
          <p:cNvPr id="5" name="Platshållare för innehåll 4" descr="Handskanner med en inköpslista på. De gröna bockarna finns till vänster på handskannern.">
            <a:extLst>
              <a:ext uri="{FF2B5EF4-FFF2-40B4-BE49-F238E27FC236}">
                <a16:creationId xmlns:a16="http://schemas.microsoft.com/office/drawing/2014/main" id="{B7467E16-F28F-460F-9352-87DFAD6E94F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8776" y="947542"/>
            <a:ext cx="6488130" cy="4866097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03E143E-7965-41D7-BBEB-FE21D22CA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22679" y="3577701"/>
            <a:ext cx="208934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DB62BD-C365-413C-AF51-E3962506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84479" cy="832121"/>
          </a:xfrm>
        </p:spPr>
        <p:txBody>
          <a:bodyPr/>
          <a:lstStyle/>
          <a:p>
            <a:r>
              <a:rPr lang="sv-SE" dirty="0"/>
              <a:t>Varukorg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84479" cy="3494721"/>
          </a:xfrm>
        </p:spPr>
        <p:txBody>
          <a:bodyPr/>
          <a:lstStyle/>
          <a:p>
            <a:r>
              <a:rPr lang="sv-SE" dirty="0"/>
              <a:t>Välj </a:t>
            </a:r>
            <a:r>
              <a:rPr lang="sv-SE" b="1" dirty="0"/>
              <a:t>Varukorg</a:t>
            </a:r>
            <a:r>
              <a:rPr lang="sv-SE" dirty="0"/>
              <a:t> längst ner för att se hur mycket varorna kostar.</a:t>
            </a:r>
          </a:p>
        </p:txBody>
      </p:sp>
      <p:pic>
        <p:nvPicPr>
          <p:cNvPr id="7" name="Platshållare för innehåll 6" descr="En handskanner Varukorg i röd text längst ner till vänster på handskannern.">
            <a:extLst>
              <a:ext uri="{FF2B5EF4-FFF2-40B4-BE49-F238E27FC236}">
                <a16:creationId xmlns:a16="http://schemas.microsoft.com/office/drawing/2014/main" id="{FE742405-FFC8-45B3-A5DC-A1A3CDD3FD8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6310" y="948826"/>
            <a:ext cx="6498404" cy="487380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D701952-1313-431B-9F6D-9A22D4035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36386" y="5501761"/>
            <a:ext cx="166720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1433088-F4BB-4167-9D2D-FFAE07D1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2"/>
            <a:ext cx="3951514" cy="782364"/>
          </a:xfrm>
        </p:spPr>
        <p:txBody>
          <a:bodyPr/>
          <a:lstStyle/>
          <a:p>
            <a:r>
              <a:rPr lang="sv-SE" dirty="0"/>
              <a:t>Dags för betalning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357120"/>
            <a:ext cx="3951513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betalar vid utcheckningen.</a:t>
            </a:r>
            <a:br>
              <a:rPr lang="sv-SE" dirty="0"/>
            </a:br>
            <a:r>
              <a:rPr lang="sv-SE" dirty="0"/>
              <a:t>Börja med att trycka på skärmen där det står:</a:t>
            </a:r>
          </a:p>
          <a:p>
            <a:pPr>
              <a:spcAft>
                <a:spcPts val="2400"/>
              </a:spcAft>
            </a:pPr>
            <a:r>
              <a:rPr lang="sv-SE" dirty="0"/>
              <a:t>Välkommen!</a:t>
            </a:r>
            <a:br>
              <a:rPr lang="sv-SE" dirty="0"/>
            </a:br>
            <a:r>
              <a:rPr lang="sv-SE" dirty="0"/>
              <a:t>För att betala, tryck här.</a:t>
            </a:r>
          </a:p>
        </p:txBody>
      </p:sp>
      <p:pic>
        <p:nvPicPr>
          <p:cNvPr id="9" name="Platshållare för innehåll 8" descr="För att betala tryck här står i nedre delen av skärmen.">
            <a:extLst>
              <a:ext uri="{FF2B5EF4-FFF2-40B4-BE49-F238E27FC236}">
                <a16:creationId xmlns:a16="http://schemas.microsoft.com/office/drawing/2014/main" id="{FA68B152-77B7-4F4A-9376-E631839D4EF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9801" y="971157"/>
            <a:ext cx="6560051" cy="492003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F38F11E-2633-48D5-B80C-BEE13B1EE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34649" y="3826276"/>
            <a:ext cx="281422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940C01-2926-44F0-A595-B3A92C93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45E48DB-6E71-492C-916F-AC174FFD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 </a:t>
            </a:r>
            <a:br>
              <a:rPr lang="sv-SE" baseline="0" dirty="0"/>
            </a:br>
            <a:r>
              <a:rPr lang="sv-SE" baseline="0" dirty="0"/>
              <a:t>för betalning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87D48A-2387-4A90-A777-CAE12482C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012"/>
            <a:ext cx="3460102" cy="322682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Samma som tidigare behöver du logga in.</a:t>
            </a:r>
          </a:p>
          <a:p>
            <a:pPr>
              <a:spcAft>
                <a:spcPts val="2400"/>
              </a:spcAft>
            </a:pPr>
            <a:r>
              <a:rPr lang="sv-SE" dirty="0"/>
              <a:t>Använd scannern eller dra kortet i kortmaskinen.</a:t>
            </a:r>
          </a:p>
        </p:txBody>
      </p:sp>
      <p:pic>
        <p:nvPicPr>
          <p:cNvPr id="6" name="Platshållare för innehåll 4" descr="Skanner">
            <a:extLst>
              <a:ext uri="{FF2B5EF4-FFF2-40B4-BE49-F238E27FC236}">
                <a16:creationId xmlns:a16="http://schemas.microsoft.com/office/drawing/2014/main" id="{7F8FE49A-11F8-43A5-9214-1CF32848B5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400" y="1543169"/>
            <a:ext cx="5028882" cy="3771662"/>
          </a:xfrm>
        </p:spPr>
      </p:pic>
      <p:pic>
        <p:nvPicPr>
          <p:cNvPr id="7" name="Platshållare för innehåll 7" descr="Kortmaskin.">
            <a:extLst>
              <a:ext uri="{FF2B5EF4-FFF2-40B4-BE49-F238E27FC236}">
                <a16:creationId xmlns:a16="http://schemas.microsoft.com/office/drawing/2014/main" id="{8A660936-94AA-4CA7-88CC-7232E26F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8677" y="1774974"/>
            <a:ext cx="5028882" cy="33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0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DDEE9-3844-4009-8711-8E6E7912EA34}">
  <ds:schemaRefs>
    <ds:schemaRef ds:uri="c5344e39-4680-47a7-8c37-d89b4d18f37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cb241cc9-8c88-4879-b9b8-63df69d1fbb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7927</TotalTime>
  <Words>371</Words>
  <Application>Microsoft Office PowerPoint</Application>
  <PresentationFormat>Bredbild</PresentationFormat>
  <Paragraphs>48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Source Sans Pro</vt:lpstr>
      <vt:lpstr>Source Sans Pro Semibold</vt:lpstr>
      <vt:lpstr>Calibri</vt:lpstr>
      <vt:lpstr>Arial</vt:lpstr>
      <vt:lpstr>Tema Uppsala</vt:lpstr>
      <vt:lpstr>Ica självscanning</vt:lpstr>
      <vt:lpstr>Logga in</vt:lpstr>
      <vt:lpstr>Din handscanner</vt:lpstr>
      <vt:lpstr>Meny</vt:lpstr>
      <vt:lpstr>Inköpslista</vt:lpstr>
      <vt:lpstr>Handlat</vt:lpstr>
      <vt:lpstr>Varukorg</vt:lpstr>
      <vt:lpstr>Dags för betalning</vt:lpstr>
      <vt:lpstr>Logga in  för betalning</vt:lpstr>
      <vt:lpstr>Belopp att betala</vt:lpstr>
      <vt:lpstr>Kortbetalning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122</cp:revision>
  <cp:lastPrinted>2016-04-19T07:45:19Z</cp:lastPrinted>
  <dcterms:created xsi:type="dcterms:W3CDTF">2018-06-29T08:36:21Z</dcterms:created>
  <dcterms:modified xsi:type="dcterms:W3CDTF">2022-05-18T09:07:52Z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