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4"/>
  </p:sldMasterIdLst>
  <p:notesMasterIdLst>
    <p:notesMasterId r:id="rId22"/>
  </p:notesMasterIdLst>
  <p:sldIdLst>
    <p:sldId id="385" r:id="rId5"/>
    <p:sldId id="393" r:id="rId6"/>
    <p:sldId id="391" r:id="rId7"/>
    <p:sldId id="408" r:id="rId8"/>
    <p:sldId id="409" r:id="rId9"/>
    <p:sldId id="410" r:id="rId10"/>
    <p:sldId id="411" r:id="rId11"/>
    <p:sldId id="412" r:id="rId12"/>
    <p:sldId id="394" r:id="rId13"/>
    <p:sldId id="406" r:id="rId14"/>
    <p:sldId id="407" r:id="rId15"/>
    <p:sldId id="396" r:id="rId16"/>
    <p:sldId id="405" r:id="rId17"/>
    <p:sldId id="395" r:id="rId18"/>
    <p:sldId id="398" r:id="rId19"/>
    <p:sldId id="392" r:id="rId20"/>
    <p:sldId id="387" r:id="rId21"/>
  </p:sldIdLst>
  <p:sldSz cx="12192000" cy="6858000"/>
  <p:notesSz cx="6794500" cy="9931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  <p:embeddedFont>
      <p:font typeface="Source Sans Pro Semibold" panose="020B0603030403020204" pitchFamily="34" charset="0"/>
      <p:bold r:id="rId31"/>
      <p:boldItalic r:id="rId32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26" autoAdjust="0"/>
    <p:restoredTop sz="86385" autoAdjust="0"/>
  </p:normalViewPr>
  <p:slideViewPr>
    <p:cSldViewPr snapToGrid="0">
      <p:cViewPr varScale="1">
        <p:scale>
          <a:sx n="52" d="100"/>
          <a:sy n="52" d="100"/>
        </p:scale>
        <p:origin x="114" y="1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4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2022-05-18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13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Icas </a:t>
            </a:r>
            <a:r>
              <a:rPr lang="sv-SE" dirty="0" err="1"/>
              <a:t>app</a:t>
            </a:r>
            <a:r>
              <a:rPr lang="sv-SE" dirty="0"/>
              <a:t> och favorit butik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D1EC3BD-7BFD-4D21-B778-80A1B2818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30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9660293" y="6356350"/>
            <a:ext cx="2243633" cy="365125"/>
          </a:xfrm>
        </p:spPr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D830976-A5DB-49ED-B728-7F8855CF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641333" cy="807246"/>
          </a:xfrm>
        </p:spPr>
        <p:txBody>
          <a:bodyPr/>
          <a:lstStyle/>
          <a:p>
            <a:r>
              <a:rPr lang="sv-SE" dirty="0"/>
              <a:t>Sök butik steg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641333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Klicka på </a:t>
            </a:r>
            <a:r>
              <a:rPr lang="sv-SE" b="1" dirty="0">
                <a:ea typeface="Source Sans Pro" panose="020B0503030403020204" pitchFamily="34" charset="0"/>
              </a:rPr>
              <a:t>Mina butiker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14" name="Platshållare för innehåll 13" descr="Mina butiker i röd text uppe i höger hörn.">
            <a:extLst>
              <a:ext uri="{FF2B5EF4-FFF2-40B4-BE49-F238E27FC236}">
                <a16:creationId xmlns:a16="http://schemas.microsoft.com/office/drawing/2014/main" id="{6F4782C2-F786-42D5-A070-22194C424DF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880"/>
            <a:ext cx="3020203" cy="5984239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F6B1BDBB-8B31-4D2B-B229-BE888F8BB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226872" y="1047604"/>
            <a:ext cx="1305455" cy="59057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4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4FF4E5A-F5C9-4A49-A5F0-E30CED6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32601"/>
          </a:xfrm>
        </p:spPr>
        <p:txBody>
          <a:bodyPr/>
          <a:lstStyle/>
          <a:p>
            <a:r>
              <a:rPr lang="sv-SE" dirty="0"/>
              <a:t>Sök butik</a:t>
            </a:r>
            <a:r>
              <a:rPr lang="sv-SE" baseline="0" dirty="0"/>
              <a:t> steg 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Klicka på </a:t>
            </a:r>
            <a:r>
              <a:rPr lang="sv-SE" b="1" dirty="0">
                <a:ea typeface="Source Sans Pro" panose="020B0503030403020204" pitchFamily="34" charset="0"/>
              </a:rPr>
              <a:t>Sök</a:t>
            </a:r>
            <a:r>
              <a:rPr lang="sv-SE" b="1" baseline="0" dirty="0">
                <a:ea typeface="Source Sans Pro" panose="020B0503030403020204" pitchFamily="34" charset="0"/>
              </a:rPr>
              <a:t> butik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10" name="Platshållare för innehåll 9" descr="Sök butik i röd text uppe i höger hörn. Lista med besökta butiker visas.">
            <a:extLst>
              <a:ext uri="{FF2B5EF4-FFF2-40B4-BE49-F238E27FC236}">
                <a16:creationId xmlns:a16="http://schemas.microsoft.com/office/drawing/2014/main" id="{A647E0E9-5BCF-4D91-BAA9-3F5CF99E5F5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199"/>
            <a:ext cx="3001949" cy="5943601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6674679B-08E1-4441-BB06-399220E4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349483" y="1159722"/>
            <a:ext cx="1169525" cy="62608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0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11440C-1F86-4794-8897-E199061A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600635" cy="825907"/>
          </a:xfrm>
        </p:spPr>
        <p:txBody>
          <a:bodyPr/>
          <a:lstStyle/>
          <a:p>
            <a:r>
              <a:rPr lang="sv-SE" dirty="0"/>
              <a:t>Sök butik steg</a:t>
            </a:r>
            <a:r>
              <a:rPr lang="sv-SE" baseline="0" dirty="0"/>
              <a:t> 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292011" cy="3494721"/>
          </a:xfrm>
        </p:spPr>
        <p:txBody>
          <a:bodyPr/>
          <a:lstStyle/>
          <a:p>
            <a:r>
              <a:rPr lang="sv-SE" dirty="0"/>
              <a:t>Skriv namnet på den butik du vill lägga till som favorit i sökfältet.</a:t>
            </a:r>
          </a:p>
        </p:txBody>
      </p:sp>
      <p:pic>
        <p:nvPicPr>
          <p:cNvPr id="5" name="Platshållare för innehåll 4" descr="Sökfältet finns nere i appen ovanför den fasta menyraden längst ner i appen.">
            <a:extLst>
              <a:ext uri="{FF2B5EF4-FFF2-40B4-BE49-F238E27FC236}">
                <a16:creationId xmlns:a16="http://schemas.microsoft.com/office/drawing/2014/main" id="{28A43E70-D33B-4B1B-A209-724D164AC07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90" y="432117"/>
            <a:ext cx="2984692" cy="5993766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2AB32D63-2620-4201-AC8A-B9D2437AF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38835" y="5677059"/>
            <a:ext cx="1779955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55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837093-CF74-4C71-87EF-36FC4B12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363930" cy="832126"/>
          </a:xfrm>
        </p:spPr>
        <p:txBody>
          <a:bodyPr/>
          <a:lstStyle/>
          <a:p>
            <a:r>
              <a:rPr lang="sv-SE" dirty="0"/>
              <a:t>Välj</a:t>
            </a:r>
            <a:r>
              <a:rPr lang="sv-SE" baseline="0" dirty="0"/>
              <a:t> butik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363930" cy="3494721"/>
          </a:xfrm>
        </p:spPr>
        <p:txBody>
          <a:bodyPr/>
          <a:lstStyle/>
          <a:p>
            <a:r>
              <a:rPr lang="sv-SE" dirty="0"/>
              <a:t>När du fått upp din butik, klickar du på förslaget.</a:t>
            </a:r>
          </a:p>
        </p:txBody>
      </p:sp>
      <p:pic>
        <p:nvPicPr>
          <p:cNvPr id="6" name="Platshållare för innehåll 5" descr="Lista med butiker visas. Tangentbord i nedre delen av appen.">
            <a:extLst>
              <a:ext uri="{FF2B5EF4-FFF2-40B4-BE49-F238E27FC236}">
                <a16:creationId xmlns:a16="http://schemas.microsoft.com/office/drawing/2014/main" id="{4D904C50-28A5-4530-9926-3105215250F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361"/>
            <a:ext cx="2869282" cy="5943277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33FB18E9-DD3B-4B42-A6B4-6A05C3D81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40676" y="3084779"/>
            <a:ext cx="135532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2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C2151E-36F2-4766-9A60-2B09291F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343382" cy="769923"/>
          </a:xfrm>
        </p:spPr>
        <p:txBody>
          <a:bodyPr/>
          <a:lstStyle/>
          <a:p>
            <a:r>
              <a:rPr lang="sv-SE" dirty="0"/>
              <a:t>Spara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343382" cy="3494721"/>
          </a:xfrm>
        </p:spPr>
        <p:txBody>
          <a:bodyPr/>
          <a:lstStyle/>
          <a:p>
            <a:r>
              <a:rPr lang="sv-SE" dirty="0"/>
              <a:t>För att spara butiken, klickar du nu på </a:t>
            </a:r>
            <a:r>
              <a:rPr lang="sv-SE" b="1" dirty="0"/>
              <a:t>Hjärtat </a:t>
            </a:r>
            <a:r>
              <a:rPr lang="sv-SE" dirty="0"/>
              <a:t>uppe i högra hörnet så hela hjärtat blir rött.</a:t>
            </a:r>
          </a:p>
        </p:txBody>
      </p:sp>
      <p:pic>
        <p:nvPicPr>
          <p:cNvPr id="5" name="Platshållare för innehåll 4" descr="Information om butiken uppifrån adress, öppettider, erbjuder matkasse och online tjänst.">
            <a:extLst>
              <a:ext uri="{FF2B5EF4-FFF2-40B4-BE49-F238E27FC236}">
                <a16:creationId xmlns:a16="http://schemas.microsoft.com/office/drawing/2014/main" id="{5D8F923C-F1E1-4A7D-BD31-E36002146B4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6004"/>
            <a:ext cx="3142595" cy="5905992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3A52FE19-34C6-4034-B753-713A20763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212346" y="1105559"/>
            <a:ext cx="1409222" cy="105221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1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23B3DC0-50B9-4AD8-9284-4E800AC0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640494" cy="782364"/>
          </a:xfrm>
        </p:spPr>
        <p:txBody>
          <a:bodyPr/>
          <a:lstStyle/>
          <a:p>
            <a:r>
              <a:rPr lang="sv-SE" dirty="0"/>
              <a:t>Erbjudanden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640494" cy="3494721"/>
          </a:xfrm>
        </p:spPr>
        <p:txBody>
          <a:bodyPr/>
          <a:lstStyle/>
          <a:p>
            <a:r>
              <a:rPr lang="sv-SE" dirty="0"/>
              <a:t>Nu är din favoritbutik sparad.</a:t>
            </a:r>
          </a:p>
          <a:p>
            <a:r>
              <a:rPr lang="sv-SE" dirty="0"/>
              <a:t>Du kan nu se dina erbjudanden du fått från butiken.</a:t>
            </a:r>
          </a:p>
        </p:txBody>
      </p:sp>
      <p:pic>
        <p:nvPicPr>
          <p:cNvPr id="7" name="Platshållare för innehåll 6" descr="Butikens erbjudanden listas.">
            <a:extLst>
              <a:ext uri="{FF2B5EF4-FFF2-40B4-BE49-F238E27FC236}">
                <a16:creationId xmlns:a16="http://schemas.microsoft.com/office/drawing/2014/main" id="{FC33379A-F87D-4132-A1A4-D5AB727DCE7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880"/>
            <a:ext cx="3172246" cy="5984240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635FFAF0-49E2-432B-8FC5-862F67C97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0058" y="3680581"/>
            <a:ext cx="1745942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87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94683"/>
            <a:ext cx="5552769" cy="2419596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4EAB517-415B-499D-A47D-F8873C90B0D1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 &#10;&#10;&#10;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59" y="2357437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40644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4DC54A4-9604-4F00-86E1-A40820C4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158447" cy="807246"/>
          </a:xfrm>
        </p:spPr>
        <p:txBody>
          <a:bodyPr/>
          <a:lstStyle/>
          <a:p>
            <a:r>
              <a:rPr lang="sv-SE" dirty="0"/>
              <a:t>Sök</a:t>
            </a:r>
            <a:r>
              <a:rPr lang="sv-SE" baseline="0" dirty="0"/>
              <a:t> </a:t>
            </a:r>
            <a:r>
              <a:rPr lang="sv-SE" baseline="0" dirty="0" err="1"/>
              <a:t>app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158447" cy="3494721"/>
          </a:xfrm>
        </p:spPr>
        <p:txBody>
          <a:bodyPr/>
          <a:lstStyle/>
          <a:p>
            <a:r>
              <a:rPr lang="sv-SE" dirty="0"/>
              <a:t>Öppna Google Play eller </a:t>
            </a:r>
            <a:r>
              <a:rPr lang="sv-SE" dirty="0" err="1"/>
              <a:t>App</a:t>
            </a:r>
            <a:r>
              <a:rPr lang="sv-SE" dirty="0"/>
              <a:t> store på din telefon och skriv i sökfältet: </a:t>
            </a:r>
            <a:r>
              <a:rPr lang="sv-SE" b="1" dirty="0"/>
              <a:t>ICA</a:t>
            </a:r>
            <a:r>
              <a:rPr lang="sv-SE" dirty="0"/>
              <a:t>.</a:t>
            </a:r>
          </a:p>
        </p:txBody>
      </p:sp>
      <p:pic>
        <p:nvPicPr>
          <p:cNvPr id="2" name="Platshållare för innehåll 1" descr="Logga för App store och google play.">
            <a:extLst>
              <a:ext uri="{FF2B5EF4-FFF2-40B4-BE49-F238E27FC236}">
                <a16:creationId xmlns:a16="http://schemas.microsoft.com/office/drawing/2014/main" id="{E26F6084-B26A-415B-A96C-B5CA9A777E7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380074" y="2357120"/>
            <a:ext cx="6639206" cy="12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2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9AD113-E8C0-4211-A7A3-91D1C37D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261189" cy="799723"/>
          </a:xfrm>
        </p:spPr>
        <p:txBody>
          <a:bodyPr/>
          <a:lstStyle/>
          <a:p>
            <a:r>
              <a:rPr lang="sv-SE" dirty="0"/>
              <a:t>Ladda ner </a:t>
            </a:r>
            <a:r>
              <a:rPr lang="sv-SE" dirty="0" err="1"/>
              <a:t>app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261189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Klicka på </a:t>
            </a:r>
            <a:r>
              <a:rPr lang="sv-SE" b="1" dirty="0">
                <a:ea typeface="Source Sans Pro" panose="020B0503030403020204" pitchFamily="34" charset="0"/>
              </a:rPr>
              <a:t>hämta </a:t>
            </a:r>
            <a:r>
              <a:rPr lang="sv-SE" dirty="0">
                <a:ea typeface="Source Sans Pro" panose="020B0503030403020204" pitchFamily="34" charset="0"/>
              </a:rPr>
              <a:t>knappen för att ladda ner appen till din telefon.</a:t>
            </a:r>
          </a:p>
        </p:txBody>
      </p:sp>
      <p:pic>
        <p:nvPicPr>
          <p:cNvPr id="12" name="Platshållare för innehåll 11" descr="Hämta i blå text med grå bakgrund uppe i höger hörn.">
            <a:extLst>
              <a:ext uri="{FF2B5EF4-FFF2-40B4-BE49-F238E27FC236}">
                <a16:creationId xmlns:a16="http://schemas.microsoft.com/office/drawing/2014/main" id="{0CB5EA6F-CCB6-4DAB-BC3E-2407B1B4729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096000" y="429418"/>
            <a:ext cx="3500063" cy="5999163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045EDA5-AA3B-486D-AE9E-366BAE7CE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528867" y="1771514"/>
            <a:ext cx="1207627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C1E9BD4E-EA90-42FC-A091-5123A0C0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312560" cy="720158"/>
          </a:xfrm>
        </p:spPr>
        <p:txBody>
          <a:bodyPr/>
          <a:lstStyle/>
          <a:p>
            <a:r>
              <a:rPr lang="sv-SE" dirty="0"/>
              <a:t>Logga in steg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312560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Öppna appen.</a:t>
            </a:r>
          </a:p>
          <a:p>
            <a:r>
              <a:rPr lang="sv-SE" dirty="0">
                <a:ea typeface="Source Sans Pro" panose="020B0503030403020204" pitchFamily="34" charset="0"/>
              </a:rPr>
              <a:t>Tryck på ikonen </a:t>
            </a:r>
            <a:r>
              <a:rPr lang="sv-SE" b="1" dirty="0">
                <a:ea typeface="Source Sans Pro" panose="020B0503030403020204" pitchFamily="34" charset="0"/>
              </a:rPr>
              <a:t>Konto</a:t>
            </a:r>
            <a:r>
              <a:rPr lang="sv-SE" dirty="0">
                <a:ea typeface="Source Sans Pro" panose="020B0503030403020204" pitchFamily="34" charset="0"/>
              </a:rPr>
              <a:t> för att logga in.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Är du Ica stammis loggar du in med mobilt </a:t>
            </a:r>
            <a:r>
              <a:rPr lang="sv-SE" dirty="0" err="1">
                <a:ea typeface="Source Sans Pro" panose="020B0503030403020204" pitchFamily="34" charset="0"/>
              </a:rPr>
              <a:t>BankID</a:t>
            </a:r>
            <a:r>
              <a:rPr lang="sv-SE" dirty="0">
                <a:ea typeface="Source Sans Pro" panose="020B0503030403020204" pitchFamily="34" charset="0"/>
              </a:rPr>
              <a:t>, annars loggar du in med samma lösenord som till Ica.se.</a:t>
            </a:r>
          </a:p>
        </p:txBody>
      </p:sp>
      <p:pic>
        <p:nvPicPr>
          <p:cNvPr id="12" name="Platshållare för innehåll 11" descr="Konto finns längst till höger i den fasta menyraden längst ner i appen.">
            <a:extLst>
              <a:ext uri="{FF2B5EF4-FFF2-40B4-BE49-F238E27FC236}">
                <a16:creationId xmlns:a16="http://schemas.microsoft.com/office/drawing/2014/main" id="{92DFB46C-B699-4F36-BC77-615B980573D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4812"/>
            <a:ext cx="3479515" cy="610410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6042EF09-C041-4E97-A0E4-2BE1F1D0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482082" y="6277450"/>
            <a:ext cx="1453612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93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224ECC1-B803-4E0A-BEE2-9154D0C09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32544"/>
          </a:xfrm>
        </p:spPr>
        <p:txBody>
          <a:bodyPr/>
          <a:lstStyle/>
          <a:p>
            <a:r>
              <a:rPr lang="sv-SE" dirty="0"/>
              <a:t>Logga in steg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Logga</a:t>
            </a:r>
            <a:r>
              <a:rPr lang="sv-SE" b="1" baseline="0" dirty="0">
                <a:ea typeface="Source Sans Pro" panose="020B0503030403020204" pitchFamily="34" charset="0"/>
              </a:rPr>
              <a:t> in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7" name="Platshållare för innehåll 6" descr="Logga in i vit text med röd bakgrund i nedre delen av appen.">
            <a:extLst>
              <a:ext uri="{FF2B5EF4-FFF2-40B4-BE49-F238E27FC236}">
                <a16:creationId xmlns:a16="http://schemas.microsoft.com/office/drawing/2014/main" id="{739B9067-2E1E-4758-B24A-48A759B0C66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87" y="381003"/>
            <a:ext cx="3201848" cy="6095993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E04DC53B-B36E-49E2-B0C5-2D1505702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74461" y="5199061"/>
            <a:ext cx="1742349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80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10574693" y="6356350"/>
            <a:ext cx="1329233" cy="365125"/>
          </a:xfrm>
        </p:spPr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91E6BA5-99B6-4645-AA4A-E3A65574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137899" cy="769917"/>
          </a:xfrm>
        </p:spPr>
        <p:txBody>
          <a:bodyPr/>
          <a:lstStyle/>
          <a:p>
            <a:r>
              <a:rPr lang="sv-SE" dirty="0"/>
              <a:t>Logga in steg 3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137899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</a:t>
            </a:r>
            <a:r>
              <a:rPr lang="sv-SE" b="1" dirty="0">
                <a:ea typeface="Source Sans Pro" panose="020B0503030403020204" pitchFamily="34" charset="0"/>
              </a:rPr>
              <a:t>Fortsätt</a:t>
            </a:r>
            <a:r>
              <a:rPr lang="sv-SE" dirty="0">
                <a:ea typeface="Source Sans Pro" panose="020B0503030403020204" pitchFamily="34" charset="0"/>
              </a:rPr>
              <a:t> för att tillåta att appen loggar in med Icagruppen.se.</a:t>
            </a:r>
          </a:p>
        </p:txBody>
      </p:sp>
      <p:pic>
        <p:nvPicPr>
          <p:cNvPr id="6" name="Platshållare för innehåll 5" descr="Fortsätt i blå text längst ner till höger i en ny grå ruta.">
            <a:extLst>
              <a:ext uri="{FF2B5EF4-FFF2-40B4-BE49-F238E27FC236}">
                <a16:creationId xmlns:a16="http://schemas.microsoft.com/office/drawing/2014/main" id="{FBC61C99-A91F-4C7C-BD9A-8A568FB0BCC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0073"/>
            <a:ext cx="3240151" cy="6097854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FA8A7EB1-9A0C-4C3D-AA70-4B4F1663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877004" y="4299624"/>
            <a:ext cx="203953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87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40A0EA7-8A73-4308-8327-43FD1D10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2742694" cy="682834"/>
          </a:xfrm>
        </p:spPr>
        <p:txBody>
          <a:bodyPr/>
          <a:lstStyle/>
          <a:p>
            <a:r>
              <a:rPr lang="sv-SE" dirty="0"/>
              <a:t>Lösenord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2742694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Är du Ica stammis loggar du in med </a:t>
            </a:r>
            <a:r>
              <a:rPr lang="sv-SE" b="1" dirty="0">
                <a:ea typeface="Source Sans Pro" panose="020B0503030403020204" pitchFamily="34" charset="0"/>
              </a:rPr>
              <a:t>Mobilt </a:t>
            </a:r>
            <a:r>
              <a:rPr lang="sv-SE" b="1" dirty="0" err="1">
                <a:ea typeface="Source Sans Pro" panose="020B0503030403020204" pitchFamily="34" charset="0"/>
              </a:rPr>
              <a:t>BankID</a:t>
            </a:r>
            <a:r>
              <a:rPr lang="sv-SE" dirty="0">
                <a:ea typeface="Source Sans Pro" panose="020B0503030403020204" pitchFamily="34" charset="0"/>
              </a:rPr>
              <a:t>, annars väljer du </a:t>
            </a:r>
            <a:r>
              <a:rPr lang="sv-SE" b="1" dirty="0">
                <a:ea typeface="Source Sans Pro" panose="020B0503030403020204" pitchFamily="34" charset="0"/>
              </a:rPr>
              <a:t>Lösenord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6" name="Platshållare för innehåll 5" descr="Mobilt bank id i röd text till vänster. Öppna mobilt bank id i vit text med röd bakgrund mitt på sidan.">
            <a:extLst>
              <a:ext uri="{FF2B5EF4-FFF2-40B4-BE49-F238E27FC236}">
                <a16:creationId xmlns:a16="http://schemas.microsoft.com/office/drawing/2014/main" id="{6B221F41-7425-47CE-A9EC-74B9E6B75EB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38" y="265000"/>
            <a:ext cx="2743200" cy="5922440"/>
          </a:xfrm>
        </p:spPr>
      </p:pic>
      <p:pic>
        <p:nvPicPr>
          <p:cNvPr id="14" name="Platshållare för innehåll 5" descr="Lösenord i röd text till höger i bild. Fält för personnummer och lösenord mitt i appen. Logga in i vit text med röd bakgrund.">
            <a:extLst>
              <a:ext uri="{FF2B5EF4-FFF2-40B4-BE49-F238E27FC236}">
                <a16:creationId xmlns:a16="http://schemas.microsoft.com/office/drawing/2014/main" id="{EA518EDC-9120-4073-B4B1-47EB54418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88" y="265000"/>
            <a:ext cx="2743200" cy="5922440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24EACFFB-A029-4DB6-9323-751CBAB33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24883" y="1753130"/>
            <a:ext cx="163581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F40E5F2D-1C06-462D-ADB4-5030325C9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588532" y="1753130"/>
            <a:ext cx="1887590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97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E1CBCBC-1D69-4EB0-92CD-6E446D81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333108" cy="757482"/>
          </a:xfrm>
        </p:spPr>
        <p:txBody>
          <a:bodyPr/>
          <a:lstStyle/>
          <a:p>
            <a:r>
              <a:rPr lang="sv-SE" dirty="0"/>
              <a:t>Inloggad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333108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Nu är du inloggad i appen.</a:t>
            </a:r>
          </a:p>
        </p:txBody>
      </p:sp>
      <p:pic>
        <p:nvPicPr>
          <p:cNvPr id="10" name="Platshållare för innehåll 11" descr="Ica appens startsida.">
            <a:extLst>
              <a:ext uri="{FF2B5EF4-FFF2-40B4-BE49-F238E27FC236}">
                <a16:creationId xmlns:a16="http://schemas.microsoft.com/office/drawing/2014/main" id="{B7068C24-4CB6-4188-A140-1FB300008F3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5440"/>
            <a:ext cx="3191838" cy="6167120"/>
          </a:xfrm>
        </p:spPr>
      </p:pic>
    </p:spTree>
    <p:extLst>
      <p:ext uri="{BB962C8B-B14F-4D97-AF65-F5344CB8AC3E}">
        <p14:creationId xmlns:p14="http://schemas.microsoft.com/office/powerpoint/2010/main" val="220349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9685175" y="6356350"/>
            <a:ext cx="2218751" cy="365125"/>
          </a:xfrm>
        </p:spPr>
        <p:txBody>
          <a:bodyPr/>
          <a:lstStyle/>
          <a:p>
            <a:r>
              <a:rPr lang="sv-SE" dirty="0"/>
              <a:t>Sida 9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C1E9BD4E-EA90-42FC-A091-5123A0C0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2"/>
            <a:ext cx="4153678" cy="651736"/>
          </a:xfrm>
        </p:spPr>
        <p:txBody>
          <a:bodyPr/>
          <a:lstStyle/>
          <a:p>
            <a:r>
              <a:rPr lang="sv-SE" dirty="0"/>
              <a:t>Din favoritbutik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126752"/>
            <a:ext cx="3789784" cy="372509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Öppna appen.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När du lägger till din favoritbutik i appen, sorteras din inköpslista i den ordningen som du plockar varorna i den butiken.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Klicka på ikonen </a:t>
            </a:r>
            <a:r>
              <a:rPr lang="sv-SE" b="1" dirty="0">
                <a:ea typeface="Source Sans Pro" panose="020B0503030403020204" pitchFamily="34" charset="0"/>
              </a:rPr>
              <a:t>Butiker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9" name="Platshållare för innehåll 11" descr="Symbolen för butiker är en kundvagn. Andra symbolen från vänster i den fasta menyraden längst ner i appen.">
            <a:extLst>
              <a:ext uri="{FF2B5EF4-FFF2-40B4-BE49-F238E27FC236}">
                <a16:creationId xmlns:a16="http://schemas.microsoft.com/office/drawing/2014/main" id="{F2AD4AC3-AE80-4796-91B6-A6DE12CF6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18" y="371792"/>
            <a:ext cx="3191838" cy="6167120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D03EFBDC-0F4A-4EC0-8ED9-01C2DD7EE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87692" y="6156354"/>
            <a:ext cx="184888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86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0E2D18B395D40B941675872BCC408" ma:contentTypeVersion="12" ma:contentTypeDescription="Create a new document." ma:contentTypeScope="" ma:versionID="ca04be552f1e58e246d2ebfbc7e1a2ee">
  <xsd:schema xmlns:xsd="http://www.w3.org/2001/XMLSchema" xmlns:xs="http://www.w3.org/2001/XMLSchema" xmlns:p="http://schemas.microsoft.com/office/2006/metadata/properties" xmlns:ns3="cb241cc9-8c88-4879-b9b8-63df69d1fbb8" xmlns:ns4="c5344e39-4680-47a7-8c37-d89b4d18f37e" targetNamespace="http://schemas.microsoft.com/office/2006/metadata/properties" ma:root="true" ma:fieldsID="1fcc0b3b6bc3f1ff759d78c1b23ade61" ns3:_="" ns4:_="">
    <xsd:import namespace="cb241cc9-8c88-4879-b9b8-63df69d1fbb8"/>
    <xsd:import namespace="c5344e39-4680-47a7-8c37-d89b4d18f3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41cc9-8c88-4879-b9b8-63df69d1f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44e39-4680-47a7-8c37-d89b4d18f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0DDEE9-3844-4009-8711-8E6E7912EA34}">
  <ds:schemaRefs>
    <ds:schemaRef ds:uri="http://schemas.microsoft.com/office/2006/metadata/properties"/>
    <ds:schemaRef ds:uri="c5344e39-4680-47a7-8c37-d89b4d18f3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b241cc9-8c88-4879-b9b8-63df69d1fbb8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B8295B-D1C2-4ECF-8B56-4690FFA77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41cc9-8c88-4879-b9b8-63df69d1fbb8"/>
    <ds:schemaRef ds:uri="c5344e39-4680-47a7-8c37-d89b4d18f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5C88E-051D-47FF-9F05-DF8B32666E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8014</TotalTime>
  <Words>320</Words>
  <Application>Microsoft Office PowerPoint</Application>
  <PresentationFormat>Bredbild</PresentationFormat>
  <Paragraphs>57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Calibri</vt:lpstr>
      <vt:lpstr>Source Sans Pro</vt:lpstr>
      <vt:lpstr>Source Sans Pro Semibold</vt:lpstr>
      <vt:lpstr>Tema Uppsala</vt:lpstr>
      <vt:lpstr>Icas app och favorit butik</vt:lpstr>
      <vt:lpstr>Sök app</vt:lpstr>
      <vt:lpstr>Ladda ner app</vt:lpstr>
      <vt:lpstr>Logga in steg 1</vt:lpstr>
      <vt:lpstr>Logga in steg 2</vt:lpstr>
      <vt:lpstr>Logga in steg 3</vt:lpstr>
      <vt:lpstr>Lösenord</vt:lpstr>
      <vt:lpstr>Inloggad</vt:lpstr>
      <vt:lpstr>Din favoritbutik</vt:lpstr>
      <vt:lpstr>Sök butik steg 1</vt:lpstr>
      <vt:lpstr>Sök butik steg 2</vt:lpstr>
      <vt:lpstr>Sök butik steg 3</vt:lpstr>
      <vt:lpstr>Välj butik</vt:lpstr>
      <vt:lpstr>Spara</vt:lpstr>
      <vt:lpstr>Erbjudanden</vt:lpstr>
      <vt:lpstr>Funk-IT Lyftet är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127</cp:revision>
  <cp:lastPrinted>2016-04-19T07:45:19Z</cp:lastPrinted>
  <dcterms:created xsi:type="dcterms:W3CDTF">2018-06-29T08:36:21Z</dcterms:created>
  <dcterms:modified xsi:type="dcterms:W3CDTF">2022-05-18T10:38:33Z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0x010100CFF0E2D18B395D40B941675872BCC408</vt:lpwstr>
  </property>
</Properties>
</file>