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6"/>
  </p:notesMasterIdLst>
  <p:sldIdLst>
    <p:sldId id="385" r:id="rId5"/>
    <p:sldId id="394" r:id="rId6"/>
    <p:sldId id="406" r:id="rId7"/>
    <p:sldId id="407" r:id="rId8"/>
    <p:sldId id="396" r:id="rId9"/>
    <p:sldId id="405" r:id="rId10"/>
    <p:sldId id="395" r:id="rId11"/>
    <p:sldId id="398" r:id="rId12"/>
    <p:sldId id="408" r:id="rId13"/>
    <p:sldId id="392" r:id="rId14"/>
    <p:sldId id="387" r:id="rId15"/>
  </p:sldIdLst>
  <p:sldSz cx="12192000" cy="6858000"/>
  <p:notesSz cx="6794500" cy="9931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Semibold" panose="020B0603030403020204" pitchFamily="34" charset="0"/>
      <p:bold r:id="rId25"/>
      <p:boldItalic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7436" autoAdjust="0"/>
  </p:normalViewPr>
  <p:slideViewPr>
    <p:cSldViewPr snapToGrid="0">
      <p:cViewPr varScale="1">
        <p:scale>
          <a:sx n="131" d="100"/>
          <a:sy n="131" d="100"/>
        </p:scale>
        <p:origin x="156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13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Ica </a:t>
            </a:r>
            <a:r>
              <a:rPr lang="sv-SE" dirty="0" err="1"/>
              <a:t>app</a:t>
            </a:r>
            <a:r>
              <a:rPr lang="sv-SE" dirty="0"/>
              <a:t> - inköpslistor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059A5D3-7AB0-4756-BB81-99BD1EFC7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25 maj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startade som ett </a:t>
            </a:r>
            <a:br>
              <a:rPr lang="sv-SE" dirty="0"/>
            </a:br>
            <a:r>
              <a:rPr lang="sv-SE" dirty="0"/>
              <a:t>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48440"/>
            <a:ext cx="5552769" cy="268640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C575C1B-37E7-4E83-A6D0-BC64CF653376}"/>
              </a:ext>
            </a:extLst>
          </p:cNvPr>
          <p:cNvSpPr txBox="1">
            <a:spLocks/>
          </p:cNvSpPr>
          <p:nvPr/>
        </p:nvSpPr>
        <p:spPr>
          <a:xfrm>
            <a:off x="6945428" y="5112461"/>
            <a:ext cx="3437075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8" name="Bildobjekt 7" descr="QR kod till Funk it lyftets hemsida.">
            <a:extLst>
              <a:ext uri="{FF2B5EF4-FFF2-40B4-BE49-F238E27FC236}">
                <a16:creationId xmlns:a16="http://schemas.microsoft.com/office/drawing/2014/main" id="{31F7D349-766D-453D-B98F-8343A7B72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33" y="2302194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1E9BD4E-EA90-42FC-A091-5123A0C0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28975" cy="883679"/>
          </a:xfrm>
        </p:spPr>
        <p:txBody>
          <a:bodyPr/>
          <a:lstStyle/>
          <a:p>
            <a:r>
              <a:rPr lang="sv-SE" dirty="0"/>
              <a:t>Inköpslistor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28975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Öppna appen.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på ikonen </a:t>
            </a:r>
            <a:r>
              <a:rPr lang="sv-SE" b="1" dirty="0">
                <a:ea typeface="Source Sans Pro" panose="020B0503030403020204" pitchFamily="34" charset="0"/>
              </a:rPr>
              <a:t>Inköpslistor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2" name="Platshållare för innehåll 11" descr="Symbolen för inköpslista är en inköpslista. Symbolen finns i mitten i den fasta menyraden längst ner i appen.">
            <a:extLst>
              <a:ext uri="{FF2B5EF4-FFF2-40B4-BE49-F238E27FC236}">
                <a16:creationId xmlns:a16="http://schemas.microsoft.com/office/drawing/2014/main" id="{92DFB46C-B699-4F36-BC77-615B980573D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7" y="512140"/>
            <a:ext cx="3181098" cy="6209335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16FEABC-978E-442F-836C-0DE0911EC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39917" y="3366611"/>
            <a:ext cx="3746733" cy="285321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FF9DFF-3B8D-4FC2-AEE1-22E6EA0C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402148" cy="827748"/>
          </a:xfrm>
        </p:spPr>
        <p:txBody>
          <a:bodyPr/>
          <a:lstStyle/>
          <a:p>
            <a:r>
              <a:rPr lang="sv-SE" dirty="0"/>
              <a:t>Skapa ny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</a:t>
            </a:r>
            <a:r>
              <a:rPr lang="sv-SE" baseline="0" dirty="0">
                <a:ea typeface="Source Sans Pro" panose="020B0503030403020204" pitchFamily="34" charset="0"/>
              </a:rPr>
              <a:t> på </a:t>
            </a:r>
            <a:r>
              <a:rPr lang="sv-SE" b="1" baseline="0" dirty="0">
                <a:ea typeface="Source Sans Pro" panose="020B0503030403020204" pitchFamily="34" charset="0"/>
              </a:rPr>
              <a:t>Skapa ny inköpslista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8" name="Bildobjekt 7" descr="Skapa ny inköpslista i vit text med röd bakgrund längst ner i appen.">
            <a:extLst>
              <a:ext uri="{FF2B5EF4-FFF2-40B4-BE49-F238E27FC236}">
                <a16:creationId xmlns:a16="http://schemas.microsoft.com/office/drawing/2014/main" id="{D3F1AEC8-A915-4AD0-A72F-07149F5D0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5682"/>
            <a:ext cx="3166498" cy="56321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C1B33C5-32B5-447D-914F-DB56FD5AD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89274" y="3196742"/>
            <a:ext cx="2385876" cy="216634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4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52867E-8EE4-4138-8466-61B5FDA8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19450" cy="769227"/>
          </a:xfrm>
        </p:spPr>
        <p:txBody>
          <a:bodyPr/>
          <a:lstStyle/>
          <a:p>
            <a:r>
              <a:rPr lang="sv-SE" dirty="0"/>
              <a:t>Namn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19450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Namnge din inköpslista eller använd det föreslagna namnet, som är dagens datum.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Skapa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8" name="Bildobjekt 7" descr="Ny ruta öppnas. Skapa i blå text nere till höger i rutan.">
            <a:extLst>
              <a:ext uri="{FF2B5EF4-FFF2-40B4-BE49-F238E27FC236}">
                <a16:creationId xmlns:a16="http://schemas.microsoft.com/office/drawing/2014/main" id="{DB0373B9-A6C2-4FFB-BD7E-D563BFA9D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6351"/>
            <a:ext cx="3207626" cy="5705297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EEE2352-315E-40BB-8B70-522EB3C21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41540" y="3082773"/>
            <a:ext cx="3678485" cy="34622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0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61B2B7-9558-4A1A-ACA9-C7B3D6A3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86125" cy="791172"/>
          </a:xfrm>
        </p:spPr>
        <p:txBody>
          <a:bodyPr/>
          <a:lstStyle/>
          <a:p>
            <a:r>
              <a:rPr lang="sv-SE" dirty="0"/>
              <a:t>Välj lista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86125" cy="3494721"/>
          </a:xfrm>
        </p:spPr>
        <p:txBody>
          <a:bodyPr/>
          <a:lstStyle/>
          <a:p>
            <a:r>
              <a:rPr lang="sv-SE" dirty="0"/>
              <a:t>Tryck på den nya inköpslistan som skapats.</a:t>
            </a:r>
          </a:p>
        </p:txBody>
      </p:sp>
      <p:pic>
        <p:nvPicPr>
          <p:cNvPr id="7" name="Bildobjekt 6" descr="Inköpslistor listas.">
            <a:extLst>
              <a:ext uri="{FF2B5EF4-FFF2-40B4-BE49-F238E27FC236}">
                <a16:creationId xmlns:a16="http://schemas.microsoft.com/office/drawing/2014/main" id="{DED49326-6512-4258-9C92-F9D04A2F1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6818"/>
            <a:ext cx="3117146" cy="55443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DAACF94-9235-47EE-9866-E1C64E956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25616" y="2821327"/>
            <a:ext cx="233378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633FD3-C337-4AC2-89AC-DE085DE0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24225" cy="725335"/>
          </a:xfrm>
        </p:spPr>
        <p:txBody>
          <a:bodyPr/>
          <a:lstStyle/>
          <a:p>
            <a:r>
              <a:rPr lang="sv-SE" dirty="0"/>
              <a:t>Lägg till varor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24225" cy="3494721"/>
          </a:xfrm>
        </p:spPr>
        <p:txBody>
          <a:bodyPr/>
          <a:lstStyle/>
          <a:p>
            <a:r>
              <a:rPr lang="sv-SE" dirty="0"/>
              <a:t>Skriv in de varor du behöver handla hem i fältet </a:t>
            </a:r>
            <a:r>
              <a:rPr lang="sv-SE" b="1" dirty="0"/>
              <a:t>Lägg</a:t>
            </a:r>
            <a:r>
              <a:rPr lang="sv-SE" b="1" baseline="0" dirty="0"/>
              <a:t> till vara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När du är klar trycker du på </a:t>
            </a:r>
            <a:r>
              <a:rPr lang="sv-SE" b="1" dirty="0"/>
              <a:t>Avbryt</a:t>
            </a:r>
            <a:r>
              <a:rPr lang="sv-SE" dirty="0"/>
              <a:t>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EB4CD5D-CFB1-4265-9B8A-E59ECC26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380183" y="3263494"/>
            <a:ext cx="635779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Lägg till vara i grå text till vänster mitt på appen. Avbryt i röd text mitten till höger.">
            <a:extLst>
              <a:ext uri="{FF2B5EF4-FFF2-40B4-BE49-F238E27FC236}">
                <a16:creationId xmlns:a16="http://schemas.microsoft.com/office/drawing/2014/main" id="{300A8E55-E73F-49F9-9A59-5CD842663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7794"/>
            <a:ext cx="3104803" cy="5522411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4CEB87A-2CFF-456F-AA22-E9A675A9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41805" y="3182112"/>
            <a:ext cx="1639809" cy="8138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2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611593-5DE1-4698-9A3A-7C8DCDE2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55746" cy="827748"/>
          </a:xfrm>
        </p:spPr>
        <p:txBody>
          <a:bodyPr/>
          <a:lstStyle/>
          <a:p>
            <a:r>
              <a:rPr lang="sv-SE" dirty="0"/>
              <a:t>Varor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357120"/>
            <a:ext cx="3556056" cy="399923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kan när som helst gå in i inköpslistan och lägga till eller ta bort varor från listan.</a:t>
            </a:r>
          </a:p>
          <a:p>
            <a:pPr>
              <a:spcAft>
                <a:spcPts val="2400"/>
              </a:spcAft>
            </a:pPr>
            <a:r>
              <a:rPr lang="sv-SE" dirty="0"/>
              <a:t>Listan sparas tills du bockar bort alla varor från listan.</a:t>
            </a:r>
          </a:p>
          <a:p>
            <a:pPr>
              <a:spcAft>
                <a:spcPts val="2400"/>
              </a:spcAft>
            </a:pPr>
            <a:r>
              <a:rPr lang="sv-SE" dirty="0"/>
              <a:t>Se information om Självscanning.</a:t>
            </a:r>
          </a:p>
        </p:txBody>
      </p:sp>
      <p:pic>
        <p:nvPicPr>
          <p:cNvPr id="7" name="Bildobjekt 6" descr="Lista med matvaror visas.">
            <a:extLst>
              <a:ext uri="{FF2B5EF4-FFF2-40B4-BE49-F238E27FC236}">
                <a16:creationId xmlns:a16="http://schemas.microsoft.com/office/drawing/2014/main" id="{1D853AB4-B08D-4BC0-8633-70684C17C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4932"/>
            <a:ext cx="2936499" cy="52230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475CC93-32E0-4B4D-90A8-7A39464FF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94257" y="2276475"/>
            <a:ext cx="1701743" cy="112998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1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DF603F-04BA-45DB-B5EE-BE1A7BBC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48025" cy="805800"/>
          </a:xfrm>
        </p:spPr>
        <p:txBody>
          <a:bodyPr/>
          <a:lstStyle/>
          <a:p>
            <a:r>
              <a:rPr lang="sv-SE" dirty="0"/>
              <a:t>Radera en lista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48025" cy="3494721"/>
          </a:xfrm>
        </p:spPr>
        <p:txBody>
          <a:bodyPr/>
          <a:lstStyle/>
          <a:p>
            <a:r>
              <a:rPr lang="sv-SE" dirty="0"/>
              <a:t>Du raderar en inköpslista genom att trycka på de tre prickarna i höger kant.</a:t>
            </a:r>
          </a:p>
        </p:txBody>
      </p:sp>
      <p:pic>
        <p:nvPicPr>
          <p:cNvPr id="7" name="Bildobjekt 6" descr="Prickarna i grå text.">
            <a:extLst>
              <a:ext uri="{FF2B5EF4-FFF2-40B4-BE49-F238E27FC236}">
                <a16:creationId xmlns:a16="http://schemas.microsoft.com/office/drawing/2014/main" id="{E24CD97B-37E0-48B6-BD19-F7402F82D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3746"/>
            <a:ext cx="3041889" cy="54105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B327309D-068B-4735-B578-E3E3D98A9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160727" y="2039360"/>
            <a:ext cx="129094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7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9897465" y="6356350"/>
            <a:ext cx="2006461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7A9E6F-0786-40BF-99FF-BAEC4DF0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354722" cy="776542"/>
          </a:xfrm>
        </p:spPr>
        <p:txBody>
          <a:bodyPr/>
          <a:lstStyle/>
          <a:p>
            <a:r>
              <a:rPr lang="sv-SE" dirty="0"/>
              <a:t>Radera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43354"/>
            <a:ext cx="3953256" cy="403799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Ta bort inköpslista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Du kan även:</a:t>
            </a:r>
          </a:p>
          <a:p>
            <a:pPr marL="342900" indent="-342900">
              <a:spcAft>
                <a:spcPts val="2400"/>
              </a:spcAft>
              <a:buFontTx/>
              <a:buChar char="-"/>
            </a:pPr>
            <a:r>
              <a:rPr lang="sv-SE" dirty="0"/>
              <a:t>Dela listan med någon annan genom att skicka ett sms eller e-post.</a:t>
            </a:r>
          </a:p>
          <a:p>
            <a:pPr marL="342900" indent="-342900">
              <a:spcAft>
                <a:spcPts val="2400"/>
              </a:spcAft>
              <a:buFontTx/>
              <a:buChar char="-"/>
            </a:pPr>
            <a:r>
              <a:rPr lang="sv-SE" dirty="0"/>
              <a:t>Ändra namnet på inköpslistan.</a:t>
            </a:r>
          </a:p>
        </p:txBody>
      </p:sp>
      <p:pic>
        <p:nvPicPr>
          <p:cNvPr id="8" name="Bildobjekt 7" descr="Ta bort inköpslista i röd text tredje i listan.">
            <a:extLst>
              <a:ext uri="{FF2B5EF4-FFF2-40B4-BE49-F238E27FC236}">
                <a16:creationId xmlns:a16="http://schemas.microsoft.com/office/drawing/2014/main" id="{D1300671-1CE7-4C72-90D4-DEFD9FBDB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61" y="773582"/>
            <a:ext cx="2985851" cy="5310835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73E761A-B3CC-43D9-BEC3-A5D19D5EB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91461" y="3878809"/>
            <a:ext cx="1704539" cy="123894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891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DDEE9-3844-4009-8711-8E6E7912EA3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b241cc9-8c88-4879-b9b8-63df69d1fbb8"/>
    <ds:schemaRef ds:uri="http://purl.org/dc/elements/1.1/"/>
    <ds:schemaRef ds:uri="http://schemas.microsoft.com/office/2006/metadata/properties"/>
    <ds:schemaRef ds:uri="c5344e39-4680-47a7-8c37-d89b4d18f37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7904</TotalTime>
  <Words>221</Words>
  <Application>Microsoft Office PowerPoint</Application>
  <PresentationFormat>Bredbild</PresentationFormat>
  <Paragraphs>41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 Semibold</vt:lpstr>
      <vt:lpstr>Source Sans Pro</vt:lpstr>
      <vt:lpstr>Tema Uppsala</vt:lpstr>
      <vt:lpstr>Ica app - inköpslistor</vt:lpstr>
      <vt:lpstr>Inköpslistor</vt:lpstr>
      <vt:lpstr>Skapa ny</vt:lpstr>
      <vt:lpstr>Namn</vt:lpstr>
      <vt:lpstr>Välj lista</vt:lpstr>
      <vt:lpstr>Lägg till varor</vt:lpstr>
      <vt:lpstr>Varor</vt:lpstr>
      <vt:lpstr>Radera en lista</vt:lpstr>
      <vt:lpstr>Radera</vt:lpstr>
      <vt:lpstr>Funk-IT Lyftet startade som ett 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123</cp:revision>
  <cp:lastPrinted>2016-04-19T07:45:19Z</cp:lastPrinted>
  <dcterms:created xsi:type="dcterms:W3CDTF">2018-06-29T08:36:21Z</dcterms:created>
  <dcterms:modified xsi:type="dcterms:W3CDTF">2022-05-25T10:01:21Z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