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3"/>
  </p:notesMasterIdLst>
  <p:sldIdLst>
    <p:sldId id="385" r:id="rId2"/>
    <p:sldId id="401" r:id="rId3"/>
    <p:sldId id="397" r:id="rId4"/>
    <p:sldId id="396" r:id="rId5"/>
    <p:sldId id="395" r:id="rId6"/>
    <p:sldId id="399" r:id="rId7"/>
    <p:sldId id="394" r:id="rId8"/>
    <p:sldId id="403" r:id="rId9"/>
    <p:sldId id="393" r:id="rId10"/>
    <p:sldId id="402" r:id="rId11"/>
    <p:sldId id="387" r:id="rId12"/>
  </p:sldIdLst>
  <p:sldSz cx="12192000" cy="6858000"/>
  <p:notesSz cx="6794500" cy="9931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ource Sans Pro" panose="020B0503030403020204" pitchFamily="34" charset="0"/>
      <p:regular r:id="rId18"/>
      <p:bold r:id="rId19"/>
      <p:italic r:id="rId20"/>
      <p:boldItalic r:id="rId21"/>
    </p:embeddedFont>
    <p:embeddedFont>
      <p:font typeface="Source Sans Pro Semibold" panose="020B0603030403020204" pitchFamily="34" charset="0"/>
      <p:bold r:id="rId22"/>
      <p:boldItalic r:id="rId23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6" autoAdjust="0"/>
    <p:restoredTop sz="86435" autoAdjust="0"/>
  </p:normalViewPr>
  <p:slideViewPr>
    <p:cSldViewPr snapToGrid="0">
      <p:cViewPr varScale="1">
        <p:scale>
          <a:sx n="102" d="100"/>
          <a:sy n="102" d="100"/>
        </p:scale>
        <p:origin x="144" y="9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2022-04-27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9653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finns olika webbläsare till dator, surfplatta och mobiltelefon.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Safari, Internet Explorer, Mozilla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Firefox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Google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Microsoft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några exempel på webbläsare.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1418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 retur som knappen ibland kallas finns på tangentbordet.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092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049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0840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688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Hitta till Polisstationen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A78B0A2-9385-4711-9C0D-7E21495D74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08" y="4776134"/>
            <a:ext cx="8182867" cy="320622"/>
          </a:xfrm>
        </p:spPr>
        <p:txBody>
          <a:bodyPr/>
          <a:lstStyle/>
          <a:p>
            <a:r>
              <a:rPr lang="sv-SE" dirty="0"/>
              <a:t>27 april 2022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startade som ett </a:t>
            </a:r>
            <a:br>
              <a:rPr lang="sv-SE" dirty="0"/>
            </a:br>
            <a:r>
              <a:rPr lang="sv-SE" dirty="0"/>
              <a:t>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51052"/>
            <a:ext cx="5552769" cy="2608051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</a:t>
            </a:r>
            <a:br>
              <a:rPr lang="sv-SE" dirty="0"/>
            </a:br>
            <a:r>
              <a:rPr lang="sv-SE" dirty="0"/>
              <a:t>Vård - och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36DADBA-0B72-4B63-8CB8-B9B93C3E47FD}"/>
              </a:ext>
            </a:extLst>
          </p:cNvPr>
          <p:cNvSpPr txBox="1">
            <a:spLocks/>
          </p:cNvSpPr>
          <p:nvPr/>
        </p:nvSpPr>
        <p:spPr>
          <a:xfrm>
            <a:off x="7152762" y="5393859"/>
            <a:ext cx="3303897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9" name="Bildobjekt 8" descr="QR kod till Funk it lyftets hemsida.">
            <a:extLst>
              <a:ext uri="{FF2B5EF4-FFF2-40B4-BE49-F238E27FC236}">
                <a16:creationId xmlns:a16="http://schemas.microsoft.com/office/drawing/2014/main" id="{30DA2C96-6EB2-45D2-A86D-B929F1845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78" y="2313543"/>
            <a:ext cx="2810267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1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6BA9A38-89B7-473E-AFA4-4612906C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2963238" cy="1279746"/>
          </a:xfrm>
        </p:spPr>
        <p:txBody>
          <a:bodyPr/>
          <a:lstStyle/>
          <a:p>
            <a:r>
              <a:rPr lang="sv-SE" sz="4000" kern="1200" spc="-150" baseline="0" dirty="0">
                <a:solidFill>
                  <a:schemeClr val="accent3"/>
                </a:solidFill>
                <a:effectLst/>
                <a:latin typeface="Source Sans Pro Semibold" panose="020B0603030403020204" pitchFamily="34" charset="0"/>
                <a:ea typeface="+mj-ea"/>
                <a:cs typeface="+mj-cs"/>
              </a:rPr>
              <a:t>Öppna </a:t>
            </a:r>
            <a:br>
              <a:rPr lang="sv-SE" sz="4000" kern="1200" spc="-150" baseline="0" dirty="0">
                <a:solidFill>
                  <a:schemeClr val="accent3"/>
                </a:solidFill>
                <a:effectLst/>
                <a:latin typeface="Source Sans Pro Semibold" panose="020B0603030403020204" pitchFamily="34" charset="0"/>
                <a:ea typeface="+mj-ea"/>
                <a:cs typeface="+mj-cs"/>
              </a:rPr>
            </a:br>
            <a:r>
              <a:rPr lang="sv-SE" sz="4000" kern="1200" spc="-150" baseline="0" dirty="0">
                <a:solidFill>
                  <a:schemeClr val="accent3"/>
                </a:solidFill>
                <a:effectLst/>
                <a:latin typeface="Source Sans Pro Semibold" panose="020B0603030403020204" pitchFamily="34" charset="0"/>
                <a:ea typeface="+mj-ea"/>
                <a:cs typeface="+mj-cs"/>
              </a:rPr>
              <a:t>webbläsaren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42616"/>
            <a:ext cx="3189270" cy="3209225"/>
          </a:xfrm>
        </p:spPr>
        <p:txBody>
          <a:bodyPr/>
          <a:lstStyle/>
          <a:p>
            <a:r>
              <a:rPr lang="sv-SE" dirty="0"/>
              <a:t>Tryck på webbläsaren för att komma ut på internet.</a:t>
            </a:r>
          </a:p>
        </p:txBody>
      </p:sp>
      <p:pic>
        <p:nvPicPr>
          <p:cNvPr id="8" name="Platshållare för innehåll 7" descr="Längst ner visas olika webbläsare.&#10;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45" y="1173865"/>
            <a:ext cx="6806791" cy="4757776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567FD9CD-A735-4578-9EA5-47F0E6663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01438" y="3585681"/>
            <a:ext cx="3452117" cy="193154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72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221EE477-F3C6-418C-BB95-A834892F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2894463" cy="703466"/>
          </a:xfrm>
        </p:spPr>
        <p:txBody>
          <a:bodyPr/>
          <a:lstStyle/>
          <a:p>
            <a:r>
              <a:rPr lang="sv-SE" dirty="0"/>
              <a:t>Adressfältet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6548"/>
            <a:ext cx="3271463" cy="3542250"/>
          </a:xfrm>
        </p:spPr>
        <p:txBody>
          <a:bodyPr/>
          <a:lstStyle/>
          <a:p>
            <a:r>
              <a:rPr lang="sv-SE" dirty="0"/>
              <a:t>Skriv polisen.se i adressfältet, tryck </a:t>
            </a:r>
            <a:r>
              <a:rPr lang="sv-SE" b="1" dirty="0"/>
              <a:t>Enter</a:t>
            </a:r>
            <a:r>
              <a:rPr lang="sv-SE" dirty="0"/>
              <a:t>.</a:t>
            </a:r>
          </a:p>
        </p:txBody>
      </p:sp>
      <p:pic>
        <p:nvPicPr>
          <p:cNvPr id="2" name="Bildobjekt 1" descr="Adressfältet finns längst upp på sidan.">
            <a:extLst>
              <a:ext uri="{FF2B5EF4-FFF2-40B4-BE49-F238E27FC236}">
                <a16:creationId xmlns:a16="http://schemas.microsoft.com/office/drawing/2014/main" id="{A8F41DD7-CDD4-42A4-B7D5-43F4716D6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501" y="1379483"/>
            <a:ext cx="7297883" cy="4099034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403C773C-4184-4A34-AF81-AFFD138B9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431569" y="1931542"/>
            <a:ext cx="1469204" cy="107878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15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72501533-7ABD-412A-AE3B-A1119B2E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3158447" cy="655700"/>
          </a:xfrm>
        </p:spPr>
        <p:txBody>
          <a:bodyPr/>
          <a:lstStyle/>
          <a:p>
            <a:r>
              <a:rPr lang="sv-SE" dirty="0"/>
              <a:t>Startsida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158447" cy="3542250"/>
          </a:xfrm>
        </p:spPr>
        <p:txBody>
          <a:bodyPr/>
          <a:lstStyle/>
          <a:p>
            <a:r>
              <a:rPr lang="sv-SE"/>
              <a:t>Här ser du nu polisens startsida.</a:t>
            </a:r>
            <a:endParaRPr lang="sv-SE" dirty="0"/>
          </a:p>
        </p:txBody>
      </p:sp>
      <p:pic>
        <p:nvPicPr>
          <p:cNvPr id="2" name="Bildobjekt 1" descr="Skärmbild av polisens startsidan.">
            <a:extLst>
              <a:ext uri="{FF2B5EF4-FFF2-40B4-BE49-F238E27FC236}">
                <a16:creationId xmlns:a16="http://schemas.microsoft.com/office/drawing/2014/main" id="{A04E28DF-FB3F-4288-A7C9-9B8CD953B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069" y="422986"/>
            <a:ext cx="4455658" cy="601202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059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37FDA1FA-AF6C-44B3-9CFE-721EF32D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9328"/>
            <a:ext cx="3158447" cy="642052"/>
          </a:xfrm>
        </p:spPr>
        <p:txBody>
          <a:bodyPr/>
          <a:lstStyle/>
          <a:p>
            <a:r>
              <a:rPr lang="sv-SE" dirty="0"/>
              <a:t>Hitta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158447" cy="3542250"/>
          </a:xfrm>
        </p:spPr>
        <p:txBody>
          <a:bodyPr/>
          <a:lstStyle/>
          <a:p>
            <a:r>
              <a:rPr lang="sv-SE" dirty="0"/>
              <a:t>För att hitta din närmsta polisstation klicka på </a:t>
            </a:r>
            <a:br>
              <a:rPr lang="sv-SE" dirty="0"/>
            </a:br>
            <a:r>
              <a:rPr lang="sv-SE" b="1" dirty="0"/>
              <a:t>Hitta polisstation</a:t>
            </a:r>
            <a:r>
              <a:rPr lang="sv-SE" dirty="0"/>
              <a:t>.</a:t>
            </a:r>
          </a:p>
        </p:txBody>
      </p:sp>
      <p:pic>
        <p:nvPicPr>
          <p:cNvPr id="2" name="Bildobjekt 1" descr="Meny hitta snabbt till vänster långt upp på sidan. Hitta polisstation andra uppifrån.">
            <a:extLst>
              <a:ext uri="{FF2B5EF4-FFF2-40B4-BE49-F238E27FC236}">
                <a16:creationId xmlns:a16="http://schemas.microsoft.com/office/drawing/2014/main" id="{7A5F29AF-DEED-46AD-B3C2-4C452633A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565" y="1133490"/>
            <a:ext cx="6648235" cy="5222860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8ADE6617-7449-4506-8644-A5F34931A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96647" y="4165748"/>
            <a:ext cx="94845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36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200A1C0-EC34-4740-9E47-8CD000FE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3199544" cy="662524"/>
          </a:xfrm>
        </p:spPr>
        <p:txBody>
          <a:bodyPr/>
          <a:lstStyle/>
          <a:p>
            <a:r>
              <a:rPr lang="sv-SE" dirty="0"/>
              <a:t>Kommun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3389"/>
            <a:ext cx="3199544" cy="2909767"/>
          </a:xfrm>
        </p:spPr>
        <p:txBody>
          <a:bodyPr/>
          <a:lstStyle/>
          <a:p>
            <a:r>
              <a:rPr lang="sv-SE" dirty="0"/>
              <a:t>I sökrutan skriver du in den stad, kommun eller län du vill hitta till.</a:t>
            </a:r>
          </a:p>
        </p:txBody>
      </p:sp>
      <p:pic>
        <p:nvPicPr>
          <p:cNvPr id="2" name="Bildobjekt 1" descr="Vitt fält att skriva i.">
            <a:extLst>
              <a:ext uri="{FF2B5EF4-FFF2-40B4-BE49-F238E27FC236}">
                <a16:creationId xmlns:a16="http://schemas.microsoft.com/office/drawing/2014/main" id="{7188D4DE-73C0-4D9F-9E5C-2BD22A298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099" y="1489841"/>
            <a:ext cx="6740700" cy="3760075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3B784490-175C-4DC7-9A61-F35E985B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16001" y="3957353"/>
            <a:ext cx="1379966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56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C85CB5AB-D2CA-480A-A628-E43B4C2F1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5434"/>
            <a:ext cx="3682429" cy="659385"/>
          </a:xfrm>
        </p:spPr>
        <p:txBody>
          <a:bodyPr>
            <a:normAutofit/>
          </a:bodyPr>
          <a:lstStyle/>
          <a:p>
            <a:r>
              <a:rPr lang="sv-SE" dirty="0"/>
              <a:t>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116"/>
            <a:ext cx="3682429" cy="44104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sv-SE" dirty="0"/>
              <a:t>Vi har här sökt på Uppsala.</a:t>
            </a:r>
          </a:p>
          <a:p>
            <a:pPr>
              <a:spcBef>
                <a:spcPts val="2400"/>
              </a:spcBef>
            </a:pPr>
            <a:r>
              <a:rPr lang="sv-SE" dirty="0"/>
              <a:t>Klicka på de olika stationerna för mera information.</a:t>
            </a:r>
          </a:p>
        </p:txBody>
      </p:sp>
      <p:pic>
        <p:nvPicPr>
          <p:cNvPr id="2" name="Bildobjekt 1" descr="Skärmbild av hemsidan som visar kort information om de olika stationerna.">
            <a:extLst>
              <a:ext uri="{FF2B5EF4-FFF2-40B4-BE49-F238E27FC236}">
                <a16:creationId xmlns:a16="http://schemas.microsoft.com/office/drawing/2014/main" id="{39826CC3-18C3-470C-AA2B-D88A9E17B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627" y="1312702"/>
            <a:ext cx="6026713" cy="422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45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E137C897-CAB9-402F-816A-0CC8374F1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3805719" cy="695960"/>
          </a:xfrm>
        </p:spPr>
        <p:txBody>
          <a:bodyPr/>
          <a:lstStyle/>
          <a:p>
            <a:r>
              <a:rPr lang="sv-SE" dirty="0"/>
              <a:t>Stationer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1536"/>
            <a:ext cx="3805719" cy="346509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sv-SE" dirty="0"/>
              <a:t>Uppsala, Svartbäcksgatan: Anmälan, delgivning, hittegods, pass/nationellt id-kort, vapen.</a:t>
            </a:r>
          </a:p>
          <a:p>
            <a:pPr>
              <a:spcBef>
                <a:spcPts val="2400"/>
              </a:spcBef>
            </a:pPr>
            <a:r>
              <a:rPr lang="sv-SE" dirty="0"/>
              <a:t>Uppsala, Knivstagatan: beslag, cyklar, hittegods.</a:t>
            </a:r>
          </a:p>
        </p:txBody>
      </p:sp>
      <p:pic>
        <p:nvPicPr>
          <p:cNvPr id="2" name="Bildobjekt 1" descr="Skärmbild av hemsidan med lista med olika stationer.">
            <a:extLst>
              <a:ext uri="{FF2B5EF4-FFF2-40B4-BE49-F238E27FC236}">
                <a16:creationId xmlns:a16="http://schemas.microsoft.com/office/drawing/2014/main" id="{39826CC3-18C3-470C-AA2B-D88A9E17B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670" y="1323895"/>
            <a:ext cx="6064437" cy="4392736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6BF05B60-61BF-4B0C-AA0B-324D1D4C1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71460" y="3669125"/>
            <a:ext cx="1549402" cy="54026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93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33D7C750-0BA8-46E2-A25C-DB74DD6B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215"/>
            <a:ext cx="2837688" cy="1255857"/>
          </a:xfrm>
        </p:spPr>
        <p:txBody>
          <a:bodyPr/>
          <a:lstStyle/>
          <a:p>
            <a:r>
              <a:rPr lang="sv-SE" dirty="0"/>
              <a:t>Kontakt-information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0071"/>
            <a:ext cx="3158449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På Svartbäcksgatan station ser du nu deras kontaktinformation.</a:t>
            </a:r>
          </a:p>
          <a:p>
            <a:r>
              <a:rPr lang="sv-SE" dirty="0"/>
              <a:t>Du får också fram mer information om du klickar på de olika tjänsterna.</a:t>
            </a:r>
          </a:p>
        </p:txBody>
      </p:sp>
      <p:pic>
        <p:nvPicPr>
          <p:cNvPr id="2" name="Bildobjekt 1" descr="Mera information syns om Svartbäcksgatans polisstation.">
            <a:extLst>
              <a:ext uri="{FF2B5EF4-FFF2-40B4-BE49-F238E27FC236}">
                <a16:creationId xmlns:a16="http://schemas.microsoft.com/office/drawing/2014/main" id="{D7EC3DD4-B56C-450E-8B93-A9E987738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413" y="852990"/>
            <a:ext cx="4715845" cy="5224611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1B63D40E-BE07-4003-872E-23C8FD65C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96649" y="3555124"/>
            <a:ext cx="847764" cy="352622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7879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7899</TotalTime>
  <Words>240</Words>
  <Application>Microsoft Office PowerPoint</Application>
  <PresentationFormat>Bredbild</PresentationFormat>
  <Paragraphs>46</Paragraphs>
  <Slides>11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Source Sans Pro</vt:lpstr>
      <vt:lpstr>Source Sans Pro Semibold</vt:lpstr>
      <vt:lpstr>Arial</vt:lpstr>
      <vt:lpstr>Calibri</vt:lpstr>
      <vt:lpstr>Tema Uppsala</vt:lpstr>
      <vt:lpstr>Hitta till Polisstationen</vt:lpstr>
      <vt:lpstr>Öppna  webbläsaren</vt:lpstr>
      <vt:lpstr>Adressfältet</vt:lpstr>
      <vt:lpstr>Startsida</vt:lpstr>
      <vt:lpstr>Hitta</vt:lpstr>
      <vt:lpstr>Kommun</vt:lpstr>
      <vt:lpstr>Information</vt:lpstr>
      <vt:lpstr>Stationer</vt:lpstr>
      <vt:lpstr>Kontakt-information</vt:lpstr>
      <vt:lpstr>Funk-IT Lyftet startade som ett 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118</cp:revision>
  <cp:lastPrinted>2016-04-19T07:45:19Z</cp:lastPrinted>
  <dcterms:created xsi:type="dcterms:W3CDTF">2018-06-29T08:36:21Z</dcterms:created>
  <dcterms:modified xsi:type="dcterms:W3CDTF">2022-04-27T08:40:43Z</dcterms:modified>
</cp:coreProperties>
</file>