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3"/>
  </p:notesMasterIdLst>
  <p:sldIdLst>
    <p:sldId id="385" r:id="rId5"/>
    <p:sldId id="396" r:id="rId6"/>
    <p:sldId id="397" r:id="rId7"/>
    <p:sldId id="390" r:id="rId8"/>
    <p:sldId id="398" r:id="rId9"/>
    <p:sldId id="399" r:id="rId10"/>
    <p:sldId id="392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5" autoAdjust="0"/>
  </p:normalViewPr>
  <p:slideViewPr>
    <p:cSldViewPr snapToGrid="0">
      <p:cViewPr varScale="1">
        <p:scale>
          <a:sx n="140" d="100"/>
          <a:sy n="140" d="100"/>
        </p:scale>
        <p:origin x="67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vensson" userId="3e5a65ad1aac5f3b" providerId="LiveId" clId="{6D835040-64FE-4A01-AB9A-8C4C4F2BA18E}"/>
    <pc:docChg chg="custSel addSld delSld modSld">
      <pc:chgData name="Mia Svensson" userId="3e5a65ad1aac5f3b" providerId="LiveId" clId="{6D835040-64FE-4A01-AB9A-8C4C4F2BA18E}" dt="2021-02-11T15:05:25.589" v="929" actId="1076"/>
      <pc:docMkLst>
        <pc:docMk/>
      </pc:docMkLst>
      <pc:sldChg chg="delSp modSp mod">
        <pc:chgData name="Mia Svensson" userId="3e5a65ad1aac5f3b" providerId="LiveId" clId="{6D835040-64FE-4A01-AB9A-8C4C4F2BA18E}" dt="2021-02-11T13:49:28.050" v="56" actId="20577"/>
        <pc:sldMkLst>
          <pc:docMk/>
          <pc:sldMk cId="1957311858" sldId="385"/>
        </pc:sldMkLst>
        <pc:spChg chg="mod">
          <ac:chgData name="Mia Svensson" userId="3e5a65ad1aac5f3b" providerId="LiveId" clId="{6D835040-64FE-4A01-AB9A-8C4C4F2BA18E}" dt="2021-02-11T13:49:14.107" v="45" actId="20577"/>
          <ac:spMkLst>
            <pc:docMk/>
            <pc:sldMk cId="1957311858" sldId="385"/>
            <ac:spMk id="2" creationId="{905BE707-A281-4675-A470-77ACDB7DDB9D}"/>
          </ac:spMkLst>
        </pc:spChg>
        <pc:spChg chg="del">
          <ac:chgData name="Mia Svensson" userId="3e5a65ad1aac5f3b" providerId="LiveId" clId="{6D835040-64FE-4A01-AB9A-8C4C4F2BA18E}" dt="2021-02-11T13:49:20.327" v="46" actId="478"/>
          <ac:spMkLst>
            <pc:docMk/>
            <pc:sldMk cId="1957311858" sldId="385"/>
            <ac:spMk id="3" creationId="{B3048636-D8E8-4221-97B7-7FC4253DF9B6}"/>
          </ac:spMkLst>
        </pc:spChg>
        <pc:spChg chg="mod">
          <ac:chgData name="Mia Svensson" userId="3e5a65ad1aac5f3b" providerId="LiveId" clId="{6D835040-64FE-4A01-AB9A-8C4C4F2BA18E}" dt="2021-02-11T13:49:28.050" v="56" actId="20577"/>
          <ac:spMkLst>
            <pc:docMk/>
            <pc:sldMk cId="1957311858" sldId="385"/>
            <ac:spMk id="5" creationId="{EA6C0D33-2EF2-497E-AFEC-CF890299FD83}"/>
          </ac:spMkLst>
        </pc:spChg>
      </pc:sldChg>
      <pc:sldChg chg="addSp delSp modSp mod">
        <pc:chgData name="Mia Svensson" userId="3e5a65ad1aac5f3b" providerId="LiveId" clId="{6D835040-64FE-4A01-AB9A-8C4C4F2BA18E}" dt="2021-02-11T15:04:04.486" v="911" actId="1076"/>
        <pc:sldMkLst>
          <pc:docMk/>
          <pc:sldMk cId="3326288046" sldId="390"/>
        </pc:sldMkLst>
        <pc:spChg chg="del">
          <ac:chgData name="Mia Svensson" userId="3e5a65ad1aac5f3b" providerId="LiveId" clId="{6D835040-64FE-4A01-AB9A-8C4C4F2BA18E}" dt="2021-02-11T13:52:14.548" v="76" actId="478"/>
          <ac:spMkLst>
            <pc:docMk/>
            <pc:sldMk cId="3326288046" sldId="390"/>
            <ac:spMk id="2" creationId="{00000000-0000-0000-0000-000000000000}"/>
          </ac:spMkLst>
        </pc:spChg>
        <pc:spChg chg="mod">
          <ac:chgData name="Mia Svensson" userId="3e5a65ad1aac5f3b" providerId="LiveId" clId="{6D835040-64FE-4A01-AB9A-8C4C4F2BA18E}" dt="2021-02-11T14:12:58.393" v="699" actId="20577"/>
          <ac:spMkLst>
            <pc:docMk/>
            <pc:sldMk cId="3326288046" sldId="390"/>
            <ac:spMk id="3" creationId="{00000000-0000-0000-0000-000000000000}"/>
          </ac:spMkLst>
        </pc:spChg>
        <pc:spChg chg="del">
          <ac:chgData name="Mia Svensson" userId="3e5a65ad1aac5f3b" providerId="LiveId" clId="{6D835040-64FE-4A01-AB9A-8C4C4F2BA18E}" dt="2021-02-11T13:51:53.810" v="75" actId="22"/>
          <ac:spMkLst>
            <pc:docMk/>
            <pc:sldMk cId="3326288046" sldId="390"/>
            <ac:spMk id="5" creationId="{00000000-0000-0000-0000-000000000000}"/>
          </ac:spMkLst>
        </pc:spChg>
        <pc:spChg chg="add del mod">
          <ac:chgData name="Mia Svensson" userId="3e5a65ad1aac5f3b" providerId="LiveId" clId="{6D835040-64FE-4A01-AB9A-8C4C4F2BA18E}" dt="2021-02-11T15:03:55.307" v="908" actId="22"/>
          <ac:spMkLst>
            <pc:docMk/>
            <pc:sldMk cId="3326288046" sldId="390"/>
            <ac:spMk id="5" creationId="{E25CA0BA-C955-4EC3-B824-FFD93A2B321D}"/>
          </ac:spMkLst>
        </pc:spChg>
        <pc:spChg chg="add del mod">
          <ac:chgData name="Mia Svensson" userId="3e5a65ad1aac5f3b" providerId="LiveId" clId="{6D835040-64FE-4A01-AB9A-8C4C4F2BA18E}" dt="2021-02-11T13:53:48.980" v="82" actId="22"/>
          <ac:spMkLst>
            <pc:docMk/>
            <pc:sldMk cId="3326288046" sldId="390"/>
            <ac:spMk id="9" creationId="{91C1CE47-5573-4CCC-AAB2-72BDC3712F10}"/>
          </ac:spMkLst>
        </pc:spChg>
        <pc:picChg chg="add del mod ord">
          <ac:chgData name="Mia Svensson" userId="3e5a65ad1aac5f3b" providerId="LiveId" clId="{6D835040-64FE-4A01-AB9A-8C4C4F2BA18E}" dt="2021-02-11T13:52:59.102" v="81" actId="478"/>
          <ac:picMkLst>
            <pc:docMk/>
            <pc:sldMk cId="3326288046" sldId="390"/>
            <ac:picMk id="7" creationId="{0148A141-34AF-4029-9199-2A07A33D2B43}"/>
          </ac:picMkLst>
        </pc:picChg>
        <pc:picChg chg="add mod ord">
          <ac:chgData name="Mia Svensson" userId="3e5a65ad1aac5f3b" providerId="LiveId" clId="{6D835040-64FE-4A01-AB9A-8C4C4F2BA18E}" dt="2021-02-11T15:04:04.486" v="911" actId="1076"/>
          <ac:picMkLst>
            <pc:docMk/>
            <pc:sldMk cId="3326288046" sldId="390"/>
            <ac:picMk id="7" creationId="{2B2BDAF1-BAE8-484E-B1F7-C9DC53F54AD0}"/>
          </ac:picMkLst>
        </pc:picChg>
        <pc:picChg chg="add del mod ord">
          <ac:chgData name="Mia Svensson" userId="3e5a65ad1aac5f3b" providerId="LiveId" clId="{6D835040-64FE-4A01-AB9A-8C4C4F2BA18E}" dt="2021-02-11T15:03:52.269" v="907" actId="478"/>
          <ac:picMkLst>
            <pc:docMk/>
            <pc:sldMk cId="3326288046" sldId="390"/>
            <ac:picMk id="11" creationId="{7B83E392-D823-4549-93E0-4F4059FD7F29}"/>
          </ac:picMkLst>
        </pc:picChg>
        <pc:cxnChg chg="add del mod">
          <ac:chgData name="Mia Svensson" userId="3e5a65ad1aac5f3b" providerId="LiveId" clId="{6D835040-64FE-4A01-AB9A-8C4C4F2BA18E}" dt="2021-02-11T14:15:02.008" v="707" actId="478"/>
          <ac:cxnSpMkLst>
            <pc:docMk/>
            <pc:sldMk cId="3326288046" sldId="390"/>
            <ac:cxnSpMk id="12" creationId="{477286FA-2888-4163-A3D4-03D92CEC4CB8}"/>
          </ac:cxnSpMkLst>
        </pc:cxnChg>
      </pc:sldChg>
      <pc:sldChg chg="del">
        <pc:chgData name="Mia Svensson" userId="3e5a65ad1aac5f3b" providerId="LiveId" clId="{6D835040-64FE-4A01-AB9A-8C4C4F2BA18E}" dt="2021-02-11T14:17:17.420" v="857" actId="2696"/>
        <pc:sldMkLst>
          <pc:docMk/>
          <pc:sldMk cId="2664235854" sldId="391"/>
        </pc:sldMkLst>
      </pc:sldChg>
      <pc:sldChg chg="add del">
        <pc:chgData name="Mia Svensson" userId="3e5a65ad1aac5f3b" providerId="LiveId" clId="{6D835040-64FE-4A01-AB9A-8C4C4F2BA18E}" dt="2021-02-11T14:17:10.011" v="854" actId="2696"/>
        <pc:sldMkLst>
          <pc:docMk/>
          <pc:sldMk cId="2150221057" sldId="393"/>
        </pc:sldMkLst>
      </pc:sldChg>
      <pc:sldChg chg="add del">
        <pc:chgData name="Mia Svensson" userId="3e5a65ad1aac5f3b" providerId="LiveId" clId="{6D835040-64FE-4A01-AB9A-8C4C4F2BA18E}" dt="2021-02-11T14:17:12.228" v="855" actId="2696"/>
        <pc:sldMkLst>
          <pc:docMk/>
          <pc:sldMk cId="404795571" sldId="394"/>
        </pc:sldMkLst>
      </pc:sldChg>
      <pc:sldChg chg="add del">
        <pc:chgData name="Mia Svensson" userId="3e5a65ad1aac5f3b" providerId="LiveId" clId="{6D835040-64FE-4A01-AB9A-8C4C4F2BA18E}" dt="2021-02-11T14:17:15.123" v="856" actId="2696"/>
        <pc:sldMkLst>
          <pc:docMk/>
          <pc:sldMk cId="3459914907" sldId="395"/>
        </pc:sldMkLst>
      </pc:sldChg>
      <pc:sldChg chg="delSp modSp mod">
        <pc:chgData name="Mia Svensson" userId="3e5a65ad1aac5f3b" providerId="LiveId" clId="{6D835040-64FE-4A01-AB9A-8C4C4F2BA18E}" dt="2021-02-11T14:14:12.717" v="705" actId="14100"/>
        <pc:sldMkLst>
          <pc:docMk/>
          <pc:sldMk cId="1764012363" sldId="397"/>
        </pc:sldMkLst>
        <pc:spChg chg="mod">
          <ac:chgData name="Mia Svensson" userId="3e5a65ad1aac5f3b" providerId="LiveId" clId="{6D835040-64FE-4A01-AB9A-8C4C4F2BA18E}" dt="2021-02-11T13:50:51.813" v="74" actId="20577"/>
          <ac:spMkLst>
            <pc:docMk/>
            <pc:sldMk cId="1764012363" sldId="397"/>
            <ac:spMk id="3" creationId="{68313A5E-3B22-4632-BC7A-12CC28E11FA9}"/>
          </ac:spMkLst>
        </pc:spChg>
        <pc:picChg chg="del">
          <ac:chgData name="Mia Svensson" userId="3e5a65ad1aac5f3b" providerId="LiveId" clId="{6D835040-64FE-4A01-AB9A-8C4C4F2BA18E}" dt="2021-02-11T14:14:00.992" v="703" actId="478"/>
          <ac:picMkLst>
            <pc:docMk/>
            <pc:sldMk cId="1764012363" sldId="397"/>
            <ac:picMk id="6" creationId="{323F160C-E07C-4C17-A944-F52971DC08C4}"/>
          </ac:picMkLst>
        </pc:picChg>
        <pc:cxnChg chg="mod">
          <ac:chgData name="Mia Svensson" userId="3e5a65ad1aac5f3b" providerId="LiveId" clId="{6D835040-64FE-4A01-AB9A-8C4C4F2BA18E}" dt="2021-02-11T14:14:12.717" v="705" actId="14100"/>
          <ac:cxnSpMkLst>
            <pc:docMk/>
            <pc:sldMk cId="1764012363" sldId="397"/>
            <ac:cxnSpMk id="7" creationId="{723B5686-8BED-4035-8BBA-7BA9070A235A}"/>
          </ac:cxnSpMkLst>
        </pc:cxnChg>
      </pc:sldChg>
      <pc:sldChg chg="addSp delSp modSp add mod">
        <pc:chgData name="Mia Svensson" userId="3e5a65ad1aac5f3b" providerId="LiveId" clId="{6D835040-64FE-4A01-AB9A-8C4C4F2BA18E}" dt="2021-02-11T15:04:56.518" v="921" actId="14100"/>
        <pc:sldMkLst>
          <pc:docMk/>
          <pc:sldMk cId="1783111710" sldId="398"/>
        </pc:sldMkLst>
        <pc:spChg chg="mod">
          <ac:chgData name="Mia Svensson" userId="3e5a65ad1aac5f3b" providerId="LiveId" clId="{6D835040-64FE-4A01-AB9A-8C4C4F2BA18E}" dt="2021-02-11T14:18:54.233" v="905" actId="20577"/>
          <ac:spMkLst>
            <pc:docMk/>
            <pc:sldMk cId="1783111710" sldId="398"/>
            <ac:spMk id="3" creationId="{00000000-0000-0000-0000-000000000000}"/>
          </ac:spMkLst>
        </pc:spChg>
        <pc:spChg chg="add del mod">
          <ac:chgData name="Mia Svensson" userId="3e5a65ad1aac5f3b" providerId="LiveId" clId="{6D835040-64FE-4A01-AB9A-8C4C4F2BA18E}" dt="2021-02-11T15:04:21.231" v="914" actId="22"/>
          <ac:spMkLst>
            <pc:docMk/>
            <pc:sldMk cId="1783111710" sldId="398"/>
            <ac:spMk id="5" creationId="{25E2E445-CAAB-4FD3-A2CE-11C65556395D}"/>
          </ac:spMkLst>
        </pc:spChg>
        <pc:picChg chg="add mod ord">
          <ac:chgData name="Mia Svensson" userId="3e5a65ad1aac5f3b" providerId="LiveId" clId="{6D835040-64FE-4A01-AB9A-8C4C4F2BA18E}" dt="2021-02-11T15:04:50.984" v="919" actId="167"/>
          <ac:picMkLst>
            <pc:docMk/>
            <pc:sldMk cId="1783111710" sldId="398"/>
            <ac:picMk id="7" creationId="{CD397868-C255-458A-AA77-C8A1173690DB}"/>
          </ac:picMkLst>
        </pc:picChg>
        <pc:picChg chg="del">
          <ac:chgData name="Mia Svensson" userId="3e5a65ad1aac5f3b" providerId="LiveId" clId="{6D835040-64FE-4A01-AB9A-8C4C4F2BA18E}" dt="2021-02-11T15:04:17.253" v="913" actId="478"/>
          <ac:picMkLst>
            <pc:docMk/>
            <pc:sldMk cId="1783111710" sldId="398"/>
            <ac:picMk id="11" creationId="{7B83E392-D823-4549-93E0-4F4059FD7F29}"/>
          </ac:picMkLst>
        </pc:picChg>
        <pc:cxnChg chg="mod">
          <ac:chgData name="Mia Svensson" userId="3e5a65ad1aac5f3b" providerId="LiveId" clId="{6D835040-64FE-4A01-AB9A-8C4C4F2BA18E}" dt="2021-02-11T15:04:56.518" v="921" actId="14100"/>
          <ac:cxnSpMkLst>
            <pc:docMk/>
            <pc:sldMk cId="1783111710" sldId="398"/>
            <ac:cxnSpMk id="12" creationId="{477286FA-2888-4163-A3D4-03D92CEC4CB8}"/>
          </ac:cxnSpMkLst>
        </pc:cxnChg>
      </pc:sldChg>
      <pc:sldChg chg="addSp delSp modSp add mod">
        <pc:chgData name="Mia Svensson" userId="3e5a65ad1aac5f3b" providerId="LiveId" clId="{6D835040-64FE-4A01-AB9A-8C4C4F2BA18E}" dt="2021-02-11T15:05:25.589" v="929" actId="1076"/>
        <pc:sldMkLst>
          <pc:docMk/>
          <pc:sldMk cId="3438706990" sldId="399"/>
        </pc:sldMkLst>
        <pc:spChg chg="mod">
          <ac:chgData name="Mia Svensson" userId="3e5a65ad1aac5f3b" providerId="LiveId" clId="{6D835040-64FE-4A01-AB9A-8C4C4F2BA18E}" dt="2021-02-11T14:16:39.168" v="853" actId="20577"/>
          <ac:spMkLst>
            <pc:docMk/>
            <pc:sldMk cId="3438706990" sldId="399"/>
            <ac:spMk id="3" creationId="{00000000-0000-0000-0000-000000000000}"/>
          </ac:spMkLst>
        </pc:spChg>
        <pc:spChg chg="add del mod">
          <ac:chgData name="Mia Svensson" userId="3e5a65ad1aac5f3b" providerId="LiveId" clId="{6D835040-64FE-4A01-AB9A-8C4C4F2BA18E}" dt="2021-02-11T15:05:08.329" v="924" actId="22"/>
          <ac:spMkLst>
            <pc:docMk/>
            <pc:sldMk cId="3438706990" sldId="399"/>
            <ac:spMk id="5" creationId="{88E2A120-71AA-4675-9AD9-BD72A69005A0}"/>
          </ac:spMkLst>
        </pc:spChg>
        <pc:picChg chg="add mod ord">
          <ac:chgData name="Mia Svensson" userId="3e5a65ad1aac5f3b" providerId="LiveId" clId="{6D835040-64FE-4A01-AB9A-8C4C4F2BA18E}" dt="2021-02-11T15:05:16.262" v="926" actId="14100"/>
          <ac:picMkLst>
            <pc:docMk/>
            <pc:sldMk cId="3438706990" sldId="399"/>
            <ac:picMk id="7" creationId="{2470D2D0-2818-430C-B2F3-D5D59F3143E0}"/>
          </ac:picMkLst>
        </pc:picChg>
        <pc:picChg chg="del">
          <ac:chgData name="Mia Svensson" userId="3e5a65ad1aac5f3b" providerId="LiveId" clId="{6D835040-64FE-4A01-AB9A-8C4C4F2BA18E}" dt="2021-02-11T15:05:05.605" v="923" actId="478"/>
          <ac:picMkLst>
            <pc:docMk/>
            <pc:sldMk cId="3438706990" sldId="399"/>
            <ac:picMk id="11" creationId="{7B83E392-D823-4549-93E0-4F4059FD7F29}"/>
          </ac:picMkLst>
        </pc:picChg>
        <pc:cxnChg chg="mod ord">
          <ac:chgData name="Mia Svensson" userId="3e5a65ad1aac5f3b" providerId="LiveId" clId="{6D835040-64FE-4A01-AB9A-8C4C4F2BA18E}" dt="2021-02-11T15:05:25.589" v="929" actId="1076"/>
          <ac:cxnSpMkLst>
            <pc:docMk/>
            <pc:sldMk cId="3438706990" sldId="399"/>
            <ac:cxnSpMk id="12" creationId="{477286FA-2888-4163-A3D4-03D92CEC4CB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93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Enter, eller retur, som knappen ibland kallas finns på tangentbordet.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9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Hitta på Region Uppsalas hemsida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A6C0D33-2EF2-497E-AFEC-CF890299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4 maj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8E7DED-6B95-4BC7-A4EB-D638F339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267468" cy="700434"/>
          </a:xfrm>
        </p:spPr>
        <p:txBody>
          <a:bodyPr/>
          <a:lstStyle/>
          <a:p>
            <a:r>
              <a:rPr lang="sv-SE" dirty="0"/>
              <a:t>Öppna</a:t>
            </a:r>
            <a:r>
              <a:rPr lang="sv-SE" baseline="0" dirty="0"/>
              <a:t> 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795"/>
            <a:ext cx="4267468" cy="3819414"/>
          </a:xfrm>
        </p:spPr>
        <p:txBody>
          <a:bodyPr/>
          <a:lstStyle/>
          <a:p>
            <a:r>
              <a:rPr lang="sv-SE" dirty="0"/>
              <a:t>Klicka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24" y="1318261"/>
            <a:ext cx="6267975" cy="4381156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086333" y="5691797"/>
            <a:ext cx="1043655" cy="69979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7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AD92EF-CAB2-4264-ADDA-24415F5E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845560" cy="707860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425"/>
            <a:ext cx="3845560" cy="3722417"/>
          </a:xfrm>
        </p:spPr>
        <p:txBody>
          <a:bodyPr/>
          <a:lstStyle/>
          <a:p>
            <a:r>
              <a:rPr lang="sv-SE" dirty="0"/>
              <a:t>Skriv in regionuppsala.se</a:t>
            </a:r>
            <a:br>
              <a:rPr lang="sv-SE" dirty="0"/>
            </a:br>
            <a:r>
              <a:rPr lang="sv-SE" dirty="0"/>
              <a:t>i adressfältet,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8" name="Bildobjekt 7" descr="Adressfältet finns längst upp på sidan.">
            <a:extLst>
              <a:ext uri="{FF2B5EF4-FFF2-40B4-BE49-F238E27FC236}">
                <a16:creationId xmlns:a16="http://schemas.microsoft.com/office/drawing/2014/main" id="{3193B1EA-A748-480F-B942-06B4F1A30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1349610"/>
            <a:ext cx="6296379" cy="4416243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23B5686-8BED-4035-8BBA-7BA9070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65026" y="1635941"/>
            <a:ext cx="183746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1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AE7E4B-0D1E-4901-8C39-7E40BFD9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1791"/>
            <a:ext cx="3769311" cy="1279746"/>
          </a:xfrm>
        </p:spPr>
        <p:txBody>
          <a:bodyPr/>
          <a:lstStyle/>
          <a:p>
            <a:r>
              <a:rPr lang="sv-SE" dirty="0"/>
              <a:t>Regionen Uppsala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492679"/>
            <a:ext cx="3769310" cy="3359162"/>
          </a:xfrm>
        </p:spPr>
        <p:txBody>
          <a:bodyPr/>
          <a:lstStyle/>
          <a:p>
            <a:r>
              <a:rPr lang="sv-SE" dirty="0"/>
              <a:t>På Regionens hemsida kan du hitta information om det som rör länet.</a:t>
            </a:r>
          </a:p>
          <a:p>
            <a:r>
              <a:rPr lang="sv-SE" dirty="0"/>
              <a:t>Regionen ansvarar för:</a:t>
            </a:r>
            <a:br>
              <a:rPr lang="sv-SE" dirty="0"/>
            </a:br>
            <a:r>
              <a:rPr lang="sv-SE" dirty="0"/>
              <a:t>- Hälso- och sjukvård</a:t>
            </a:r>
            <a:br>
              <a:rPr lang="sv-SE" dirty="0"/>
            </a:br>
            <a:r>
              <a:rPr lang="sv-SE" dirty="0"/>
              <a:t>- Kollektivtrafik</a:t>
            </a:r>
            <a:br>
              <a:rPr lang="sv-SE" dirty="0"/>
            </a:br>
            <a:r>
              <a:rPr lang="sv-SE" dirty="0"/>
              <a:t>- Kultur</a:t>
            </a:r>
            <a:br>
              <a:rPr lang="sv-SE" dirty="0"/>
            </a:br>
            <a:r>
              <a:rPr lang="sv-SE" dirty="0"/>
              <a:t>- Regional utveckling</a:t>
            </a:r>
          </a:p>
        </p:txBody>
      </p:sp>
      <p:pic>
        <p:nvPicPr>
          <p:cNvPr id="6" name="Bildobjekt 5" descr="Skärmbild av region uppsalas start sida.">
            <a:extLst>
              <a:ext uri="{FF2B5EF4-FFF2-40B4-BE49-F238E27FC236}">
                <a16:creationId xmlns:a16="http://schemas.microsoft.com/office/drawing/2014/main" id="{F1707745-9ADE-44BB-9767-A5F6BE295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0" y="948944"/>
            <a:ext cx="4822035" cy="49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98225FB-C30B-4E80-B75B-1C91B848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69310" cy="763064"/>
          </a:xfrm>
        </p:spPr>
        <p:txBody>
          <a:bodyPr/>
          <a:lstStyle/>
          <a:p>
            <a:r>
              <a:rPr lang="sv-SE" dirty="0"/>
              <a:t>Mottagning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251536"/>
            <a:ext cx="3769311" cy="360030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Söker du efter en mottagning klickar du på 1177 Vårdguiden.</a:t>
            </a:r>
          </a:p>
          <a:p>
            <a:r>
              <a:rPr lang="sv-SE" dirty="0"/>
              <a:t>Se sedan Funk-ITs kurs gällande 1177.se.</a:t>
            </a:r>
          </a:p>
        </p:txBody>
      </p:sp>
      <p:pic>
        <p:nvPicPr>
          <p:cNvPr id="8" name="Bildobjekt 7" descr="Hitta mottagnig i svart text med vit bakgrund nere till höger på sidan.">
            <a:extLst>
              <a:ext uri="{FF2B5EF4-FFF2-40B4-BE49-F238E27FC236}">
                <a16:creationId xmlns:a16="http://schemas.microsoft.com/office/drawing/2014/main" id="{6EFBE2C7-EF5B-4217-9102-323822164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0" y="948944"/>
            <a:ext cx="4822035" cy="4960112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77286FA-2888-4163-A3D4-03D92CEC4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18788" y="5851841"/>
            <a:ext cx="1478355" cy="36070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1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7E3673-6658-4893-8773-9A277E01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69310" cy="873599"/>
          </a:xfrm>
        </p:spPr>
        <p:txBody>
          <a:bodyPr/>
          <a:lstStyle/>
          <a:p>
            <a:r>
              <a:rPr lang="sv-SE" dirty="0"/>
              <a:t>Sök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105282"/>
            <a:ext cx="3769311" cy="3746559"/>
          </a:xfrm>
        </p:spPr>
        <p:txBody>
          <a:bodyPr/>
          <a:lstStyle/>
          <a:p>
            <a:r>
              <a:rPr lang="sv-SE" dirty="0"/>
              <a:t>Du kan i sökfältet skriva in vad du söker efter, t ex ett sjukhus eller namn på personer inom Regionen.</a:t>
            </a:r>
          </a:p>
        </p:txBody>
      </p:sp>
      <p:pic>
        <p:nvPicPr>
          <p:cNvPr id="6" name="Bildobjekt 5" descr="Sök längst upp till höger på sidan. Symbolen förstoringsglas.">
            <a:extLst>
              <a:ext uri="{FF2B5EF4-FFF2-40B4-BE49-F238E27FC236}">
                <a16:creationId xmlns:a16="http://schemas.microsoft.com/office/drawing/2014/main" id="{36A5D332-1517-4327-B2EA-70A4713F7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0" y="948944"/>
            <a:ext cx="4822035" cy="4960112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77286FA-2888-4163-A3D4-03D92CEC4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616781" y="1359531"/>
            <a:ext cx="2247828" cy="2650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0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startade som ett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62701"/>
            <a:ext cx="5552769" cy="302350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Vård- och omsorgsförvaltningen, Socialpsykiatrin och Arbete &amp;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F0BB84-84C4-46C6-BCAB-B26C977EC3DA}"/>
              </a:ext>
            </a:extLst>
          </p:cNvPr>
          <p:cNvSpPr txBox="1">
            <a:spLocks/>
          </p:cNvSpPr>
          <p:nvPr/>
        </p:nvSpPr>
        <p:spPr>
          <a:xfrm>
            <a:off x="7139288" y="5074632"/>
            <a:ext cx="3330845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846D220E-CCEC-40BF-AE09-85FE4FEDC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257951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4F9D93C84FB474288F8DB7F2129FAEA" ma:contentTypeVersion="5" ma:contentTypeDescription="Skapa ett nytt dokument." ma:contentTypeScope="" ma:versionID="bbb6122323a817b83bb161dcd068c6a2">
  <xsd:schema xmlns:xsd="http://www.w3.org/2001/XMLSchema" xmlns:xs="http://www.w3.org/2001/XMLSchema" xmlns:p="http://schemas.microsoft.com/office/2006/metadata/properties" xmlns:ns2="f8753992-d7d7-4445-ad00-b7414d74ae0e" targetNamespace="http://schemas.microsoft.com/office/2006/metadata/properties" ma:root="true" ma:fieldsID="a79ccd61ebc2ac1c60b36a89416590fb" ns2:_="">
    <xsd:import namespace="f8753992-d7d7-4445-ad00-b7414d74a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3992-d7d7-4445-ad00-b7414d74a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4D041-CF5F-4E68-9461-43B9E4B38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53992-d7d7-4445-ad00-b7414d74a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FD1017-5E8C-48E8-B212-17007F9AA6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09AD42-D919-4A0D-9BD1-CEDBDB616E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7680</TotalTime>
  <Words>205</Words>
  <Application>Microsoft Office PowerPoint</Application>
  <PresentationFormat>Bredbild</PresentationFormat>
  <Paragraphs>32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Source Sans Pro</vt:lpstr>
      <vt:lpstr>Source Sans Pro Semibold</vt:lpstr>
      <vt:lpstr>Calibri</vt:lpstr>
      <vt:lpstr>Arial</vt:lpstr>
      <vt:lpstr>Tema Uppsala</vt:lpstr>
      <vt:lpstr>Hitta på Region Uppsalas hemsida</vt:lpstr>
      <vt:lpstr>Öppna webbläsaren</vt:lpstr>
      <vt:lpstr>Adressfältet</vt:lpstr>
      <vt:lpstr>Regionen Uppsala</vt:lpstr>
      <vt:lpstr>Mottagning</vt:lpstr>
      <vt:lpstr>Sök</vt:lpstr>
      <vt:lpstr>Funk-IT Lyftet startade som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94</cp:revision>
  <cp:lastPrinted>2016-04-19T07:45:19Z</cp:lastPrinted>
  <dcterms:created xsi:type="dcterms:W3CDTF">2018-06-29T08:36:21Z</dcterms:created>
  <dcterms:modified xsi:type="dcterms:W3CDTF">2022-05-04T09:16:07Z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0x01010094F9D93C84FB474288F8DB7F2129FAEA</vt:lpwstr>
  </property>
</Properties>
</file>