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1"/>
  </p:notesMasterIdLst>
  <p:sldIdLst>
    <p:sldId id="385" r:id="rId2"/>
    <p:sldId id="392" r:id="rId3"/>
    <p:sldId id="397" r:id="rId4"/>
    <p:sldId id="388" r:id="rId5"/>
    <p:sldId id="395" r:id="rId6"/>
    <p:sldId id="393" r:id="rId7"/>
    <p:sldId id="391" r:id="rId8"/>
    <p:sldId id="398" r:id="rId9"/>
    <p:sldId id="387" r:id="rId10"/>
  </p:sldIdLst>
  <p:sldSz cx="12192000" cy="6858000"/>
  <p:notesSz cx="6794500" cy="9931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Semibold" panose="020B0603030403020204" pitchFamily="34" charset="0"/>
      <p:bold r:id="rId20"/>
      <p:boldItalic r:id="rId2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85" autoAdjust="0"/>
  </p:normalViewPr>
  <p:slideViewPr>
    <p:cSldViewPr snapToGrid="0">
      <p:cViewPr varScale="1">
        <p:scale>
          <a:sx n="94" d="100"/>
          <a:sy n="94" d="100"/>
        </p:scale>
        <p:origin x="10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lys.se/" TargetMode="External"/><Relationship Id="rId2" Type="http://schemas.openxmlformats.org/officeDocument/2006/relationships/hyperlink" Target="https://handla.ica.se/?returnUrl=https://www.ica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em.se/" TargetMode="External"/><Relationship Id="rId4" Type="http://schemas.openxmlformats.org/officeDocument/2006/relationships/hyperlink" Target="https://www.coop.s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rBngKw0sWk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RVgXlSbZ_I" TargetMode="External"/><Relationship Id="rId2" Type="http://schemas.openxmlformats.org/officeDocument/2006/relationships/hyperlink" Target="http://www.willys.se/artikel/kundservice/villkor-e-hande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p.se/handla/kopvillkor/" TargetMode="External"/><Relationship Id="rId2" Type="http://schemas.openxmlformats.org/officeDocument/2006/relationships/hyperlink" Target="https://www.coop.se/handla/vanliga-frag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op.se/handla/sa-funkar-det" TargetMode="External"/><Relationship Id="rId4" Type="http://schemas.openxmlformats.org/officeDocument/2006/relationships/hyperlink" Target="https://www.youtube.com/watch?v=6NZhZLULl1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.se/artikel/valkommen" TargetMode="External"/><Relationship Id="rId2" Type="http://schemas.openxmlformats.org/officeDocument/2006/relationships/hyperlink" Target="http://www.mathem.se/pages/about-us/termsandcondition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Handla livsmedel online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391CC6BA-E336-4AAD-A823-34434FDBB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80" y="4643758"/>
            <a:ext cx="7297640" cy="352822"/>
          </a:xfrm>
        </p:spPr>
        <p:txBody>
          <a:bodyPr/>
          <a:lstStyle/>
          <a:p>
            <a:r>
              <a:rPr lang="sv-SE" dirty="0"/>
              <a:t>17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764697"/>
          </a:xfrm>
        </p:spPr>
        <p:txBody>
          <a:bodyPr/>
          <a:lstStyle/>
          <a:p>
            <a:r>
              <a:rPr lang="sv-SE" dirty="0"/>
              <a:t>Olika butiker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Hos nedanstående butiker kan du handla livsmedel online. Du beställer dina varor på nätet och butiken packar i ordning din beställning. Du väljer sedan hur du vill ha leveransen och vilket betalsätt du föredrar.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Ica</a:t>
            </a:r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3"/>
              </a:rPr>
              <a:t>Willys</a:t>
            </a:r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4"/>
              </a:rPr>
              <a:t>Coop</a:t>
            </a:r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5"/>
              </a:rPr>
              <a:t>Mathem.se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739815"/>
          </a:xfrm>
        </p:spPr>
        <p:txBody>
          <a:bodyPr/>
          <a:lstStyle/>
          <a:p>
            <a:r>
              <a:rPr lang="sv-SE" dirty="0"/>
              <a:t>Hemleverans av livsmedel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fler matbutiker som kan leverera livsmedel hem till dig.</a:t>
            </a:r>
          </a:p>
          <a:p>
            <a:r>
              <a:rPr lang="sv-SE" dirty="0"/>
              <a:t>Ofta </a:t>
            </a:r>
            <a:r>
              <a:rPr lang="sv-SE"/>
              <a:t>tar matbutikerna </a:t>
            </a:r>
            <a:r>
              <a:rPr lang="sv-SE" dirty="0"/>
              <a:t>ut en avgift för att de levererar livsmedel hem till dig.  </a:t>
            </a:r>
          </a:p>
          <a:p>
            <a:r>
              <a:rPr lang="sv-SE" dirty="0"/>
              <a:t>Du kan höra med närliggande butiker om de har denna tjänst. </a:t>
            </a:r>
          </a:p>
        </p:txBody>
      </p:sp>
    </p:spTree>
    <p:extLst>
      <p:ext uri="{BB962C8B-B14F-4D97-AF65-F5344CB8AC3E}">
        <p14:creationId xmlns:p14="http://schemas.microsoft.com/office/powerpoint/2010/main" val="324385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745556"/>
          </a:xfrm>
        </p:spPr>
        <p:txBody>
          <a:bodyPr/>
          <a:lstStyle/>
          <a:p>
            <a:r>
              <a:rPr lang="sv-SE" dirty="0"/>
              <a:t>Ica.se/handla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6"/>
            <a:ext cx="9371646" cy="3594513"/>
          </a:xfrm>
        </p:spPr>
        <p:txBody>
          <a:bodyPr/>
          <a:lstStyle/>
          <a:p>
            <a:r>
              <a:rPr lang="sv-SE" b="1" dirty="0"/>
              <a:t>Leveranssätt:</a:t>
            </a:r>
            <a:br>
              <a:rPr lang="sv-SE" dirty="0"/>
            </a:br>
            <a:r>
              <a:rPr lang="sv-SE" dirty="0"/>
              <a:t>Hämta i butik eller hemleverans.</a:t>
            </a:r>
          </a:p>
          <a:p>
            <a:r>
              <a:rPr lang="sv-SE" b="1" dirty="0"/>
              <a:t>Betalningssätt:</a:t>
            </a:r>
            <a:br>
              <a:rPr lang="sv-SE" dirty="0"/>
            </a:br>
            <a:r>
              <a:rPr lang="sv-SE" dirty="0"/>
              <a:t>Kortbetalning eller faktura från Klarna.se.</a:t>
            </a:r>
          </a:p>
          <a:p>
            <a:r>
              <a:rPr lang="sv-SE" b="1" dirty="0"/>
              <a:t>Introduktionsfilm:</a:t>
            </a:r>
            <a:br>
              <a:rPr lang="sv-SE" b="1" dirty="0"/>
            </a:br>
            <a:r>
              <a:rPr lang="sv-SE" dirty="0">
                <a:hlinkClick r:id="rId2"/>
              </a:rPr>
              <a:t>Så handlar du mat online – från ICAs e-handel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708713"/>
          </a:xfrm>
        </p:spPr>
        <p:txBody>
          <a:bodyPr/>
          <a:lstStyle/>
          <a:p>
            <a:r>
              <a:rPr lang="sv-SE" dirty="0"/>
              <a:t>Willys.se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6"/>
            <a:ext cx="9371646" cy="3908883"/>
          </a:xfrm>
        </p:spPr>
        <p:txBody>
          <a:bodyPr/>
          <a:lstStyle/>
          <a:p>
            <a:r>
              <a:rPr lang="sv-SE" b="1" dirty="0"/>
              <a:t>Leveranssätt:</a:t>
            </a:r>
            <a:br>
              <a:rPr lang="sv-SE" dirty="0"/>
            </a:br>
            <a:r>
              <a:rPr lang="sv-SE" dirty="0"/>
              <a:t>Hämta i butik eller hemleverans.</a:t>
            </a:r>
          </a:p>
          <a:p>
            <a:r>
              <a:rPr lang="sv-SE" b="1" dirty="0"/>
              <a:t>Betalningssätt:</a:t>
            </a:r>
            <a:br>
              <a:rPr lang="sv-SE" dirty="0"/>
            </a:br>
            <a:r>
              <a:rPr lang="sv-SE" dirty="0"/>
              <a:t>Kortbetalning eller faktura från Klarna.se.</a:t>
            </a:r>
          </a:p>
          <a:p>
            <a:r>
              <a:rPr lang="sv-SE" b="1" dirty="0"/>
              <a:t>Villkor:</a:t>
            </a:r>
            <a:br>
              <a:rPr lang="sv-SE" b="1" dirty="0"/>
            </a:br>
            <a:r>
              <a:rPr lang="sv-SE" dirty="0">
                <a:hlinkClick r:id="rId2"/>
              </a:rPr>
              <a:t>Willys E-handelsvillkor</a:t>
            </a:r>
            <a:r>
              <a:rPr lang="sv-SE" dirty="0"/>
              <a:t> </a:t>
            </a:r>
          </a:p>
          <a:p>
            <a:r>
              <a:rPr lang="sv-SE" b="1" dirty="0"/>
              <a:t>Youtube film om att handla på Willys:</a:t>
            </a:r>
            <a:br>
              <a:rPr lang="sv-SE" b="1" dirty="0"/>
            </a:br>
            <a:r>
              <a:rPr lang="sv-SE" dirty="0">
                <a:hlinkClick r:id="rId3"/>
              </a:rPr>
              <a:t>.se hit! Nu kan du handla på willys.se.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8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696272"/>
          </a:xfrm>
        </p:spPr>
        <p:txBody>
          <a:bodyPr/>
          <a:lstStyle/>
          <a:p>
            <a:r>
              <a:rPr lang="sv-SE" dirty="0"/>
              <a:t>Coop.se/handla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639"/>
            <a:ext cx="9371646" cy="4321078"/>
          </a:xfrm>
        </p:spPr>
        <p:txBody>
          <a:bodyPr/>
          <a:lstStyle/>
          <a:p>
            <a:r>
              <a:rPr lang="sv-SE" b="1" dirty="0"/>
              <a:t>Leveranssätt:</a:t>
            </a:r>
            <a:br>
              <a:rPr lang="sv-SE" dirty="0"/>
            </a:br>
            <a:r>
              <a:rPr lang="sv-SE" dirty="0"/>
              <a:t>Hämta i butik eller hemleverans.</a:t>
            </a:r>
          </a:p>
          <a:p>
            <a:r>
              <a:rPr lang="sv-SE" b="1" dirty="0"/>
              <a:t>Betalningssätt:</a:t>
            </a:r>
            <a:br>
              <a:rPr lang="sv-SE" dirty="0"/>
            </a:br>
            <a:r>
              <a:rPr lang="sv-SE" dirty="0"/>
              <a:t>Kortbetalning eller faktura från Klarna.se.</a:t>
            </a:r>
          </a:p>
          <a:p>
            <a:r>
              <a:rPr lang="sv-SE" b="1" dirty="0"/>
              <a:t>Villkor:</a:t>
            </a:r>
            <a:br>
              <a:rPr lang="sv-SE" dirty="0"/>
            </a:br>
            <a:r>
              <a:rPr lang="sv-SE" dirty="0"/>
              <a:t>Krävs att du handlar för minst 500 kr.</a:t>
            </a:r>
            <a:br>
              <a:rPr lang="sv-SE" dirty="0"/>
            </a:br>
            <a:r>
              <a:rPr lang="sv-SE" dirty="0"/>
              <a:t>Läs mer om Coops villkor på </a:t>
            </a:r>
            <a:r>
              <a:rPr lang="sv-SE" dirty="0">
                <a:hlinkClick r:id="rId2"/>
              </a:rPr>
              <a:t>Vanliga frågor | Coop</a:t>
            </a:r>
            <a:r>
              <a:rPr lang="sv-SE" dirty="0"/>
              <a:t> och </a:t>
            </a:r>
            <a:r>
              <a:rPr lang="sv-SE" dirty="0" err="1">
                <a:hlinkClick r:id="rId3"/>
              </a:rPr>
              <a:t>Köpvillkor</a:t>
            </a:r>
            <a:r>
              <a:rPr lang="sv-SE" dirty="0">
                <a:hlinkClick r:id="rId3"/>
              </a:rPr>
              <a:t> | Coop</a:t>
            </a:r>
            <a:endParaRPr lang="sv-SE" dirty="0"/>
          </a:p>
          <a:p>
            <a:r>
              <a:rPr lang="sv-SE" b="1" dirty="0"/>
              <a:t>Film:</a:t>
            </a:r>
            <a:br>
              <a:rPr lang="sv-SE" b="1" dirty="0"/>
            </a:br>
            <a:r>
              <a:rPr lang="sv-SE" dirty="0">
                <a:hlinkClick r:id="rId4"/>
              </a:rPr>
              <a:t>Så handlar du online på coop.se </a:t>
            </a:r>
            <a:r>
              <a:rPr lang="sv-SE" dirty="0">
                <a:hlinkClick r:id="rId5"/>
              </a:rPr>
              <a:t>–</a:t>
            </a:r>
            <a:r>
              <a:rPr lang="sv-SE" dirty="0">
                <a:hlinkClick r:id="rId4"/>
              </a:rPr>
              <a:t> YouTube</a:t>
            </a:r>
            <a:br>
              <a:rPr lang="sv-SE" dirty="0"/>
            </a:br>
            <a:r>
              <a:rPr lang="sv-SE" dirty="0">
                <a:hlinkClick r:id="rId5"/>
              </a:rPr>
              <a:t>Så handlar du på Coop.se | Coop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06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739815"/>
          </a:xfrm>
        </p:spPr>
        <p:txBody>
          <a:bodyPr/>
          <a:lstStyle/>
          <a:p>
            <a:r>
              <a:rPr lang="sv-SE" dirty="0"/>
              <a:t>Mathem.se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160"/>
            <a:ext cx="9371646" cy="4314190"/>
          </a:xfrm>
        </p:spPr>
        <p:txBody>
          <a:bodyPr/>
          <a:lstStyle/>
          <a:p>
            <a:r>
              <a:rPr lang="sv-SE" b="1" dirty="0"/>
              <a:t>Leveranssätt:</a:t>
            </a:r>
            <a:br>
              <a:rPr lang="sv-SE" b="1" dirty="0"/>
            </a:br>
            <a:r>
              <a:rPr lang="sv-SE" dirty="0"/>
              <a:t>Hemleverans.</a:t>
            </a:r>
          </a:p>
          <a:p>
            <a:r>
              <a:rPr lang="sv-SE" b="1" dirty="0"/>
              <a:t>Betalningssätt:</a:t>
            </a:r>
            <a:br>
              <a:rPr lang="sv-SE" dirty="0"/>
            </a:br>
            <a:r>
              <a:rPr lang="sv-SE" dirty="0"/>
              <a:t>Kortbetalning eller faktura från Klarna.se.</a:t>
            </a:r>
          </a:p>
          <a:p>
            <a:r>
              <a:rPr lang="sv-SE" b="1" dirty="0"/>
              <a:t>Villkor:</a:t>
            </a:r>
            <a:br>
              <a:rPr lang="sv-SE" b="1" dirty="0"/>
            </a:br>
            <a:r>
              <a:rPr lang="sv-SE" dirty="0">
                <a:hlinkClick r:id="rId2"/>
              </a:rPr>
              <a:t>Allmänna villkor</a:t>
            </a:r>
            <a:r>
              <a:rPr lang="sv-SE" dirty="0"/>
              <a:t> </a:t>
            </a:r>
          </a:p>
          <a:p>
            <a:r>
              <a:rPr lang="sv-SE" b="1" dirty="0"/>
              <a:t>Instruktionsfilm:</a:t>
            </a:r>
            <a:br>
              <a:rPr lang="sv-SE" b="1" dirty="0"/>
            </a:br>
            <a:r>
              <a:rPr lang="sv-SE" dirty="0">
                <a:hlinkClick r:id="rId3"/>
              </a:rPr>
              <a:t>Handla mat online i din matbutik | </a:t>
            </a:r>
            <a:r>
              <a:rPr lang="sv-SE" dirty="0" err="1">
                <a:hlinkClick r:id="rId3"/>
              </a:rPr>
              <a:t>Mathem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761861"/>
            <a:ext cx="5552769" cy="3089980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C78477-F4E5-4745-BB65-4A240F559C27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7" name="Platshållare för innehåll bild" descr="Stöds och finansieras av PTS arbete med digital delaktighet. 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19618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336</Words>
  <Application>Microsoft Office PowerPoint</Application>
  <PresentationFormat>Bredbild</PresentationFormat>
  <Paragraphs>45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 Semibold</vt:lpstr>
      <vt:lpstr>Source Sans Pro</vt:lpstr>
      <vt:lpstr>Tema Uppsala</vt:lpstr>
      <vt:lpstr>Handla livsmedel online</vt:lpstr>
      <vt:lpstr>Olika butiker</vt:lpstr>
      <vt:lpstr>Hemleverans av livsmedel</vt:lpstr>
      <vt:lpstr>Ica.se/handla</vt:lpstr>
      <vt:lpstr>Willys.se</vt:lpstr>
      <vt:lpstr>Coop.se/handla</vt:lpstr>
      <vt:lpstr>Mathem.se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</cp:lastModifiedBy>
  <cp:revision>106</cp:revision>
  <cp:lastPrinted>2016-04-19T07:45:19Z</cp:lastPrinted>
  <dcterms:created xsi:type="dcterms:W3CDTF">2018-06-29T08:36:21Z</dcterms:created>
  <dcterms:modified xsi:type="dcterms:W3CDTF">2022-03-16T09:14:36Z</dcterms:modified>
</cp:coreProperties>
</file>