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0"/>
  </p:notesMasterIdLst>
  <p:sldIdLst>
    <p:sldId id="385" r:id="rId2"/>
    <p:sldId id="388" r:id="rId3"/>
    <p:sldId id="392" r:id="rId4"/>
    <p:sldId id="391" r:id="rId5"/>
    <p:sldId id="393" r:id="rId6"/>
    <p:sldId id="394" r:id="rId7"/>
    <p:sldId id="390" r:id="rId8"/>
    <p:sldId id="387" r:id="rId9"/>
  </p:sldIdLst>
  <p:sldSz cx="12192000" cy="6858000"/>
  <p:notesSz cx="6794500" cy="9931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ource Sans Pro" panose="020B0503030403020204" pitchFamily="34" charset="0"/>
      <p:regular r:id="rId15"/>
      <p:bold r:id="rId16"/>
      <p:italic r:id="rId17"/>
      <p:boldItalic r:id="rId18"/>
    </p:embeddedFont>
    <p:embeddedFont>
      <p:font typeface="Source Sans Pro Semibold" panose="020B0603030403020204" pitchFamily="34" charset="0"/>
      <p:bold r:id="rId19"/>
      <p:boldItalic r:id="rId20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3" autoAdjust="0"/>
    <p:restoredTop sz="86385" autoAdjust="0"/>
  </p:normalViewPr>
  <p:slideViewPr>
    <p:cSldViewPr snapToGrid="0">
      <p:cViewPr varScale="1">
        <p:scale>
          <a:sx n="94" d="100"/>
          <a:sy n="94" d="100"/>
        </p:scale>
        <p:origin x="108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5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2022-02-10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otea.se/" TargetMode="External"/><Relationship Id="rId2" Type="http://schemas.openxmlformats.org/officeDocument/2006/relationships/hyperlink" Target="https://www.apoteket.s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ronansapotek.se/" TargetMode="External"/><Relationship Id="rId4" Type="http://schemas.openxmlformats.org/officeDocument/2006/relationships/hyperlink" Target="https://www.apotekhjartat.s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oteket.se/kundservice/allmanna-villkor-sakerh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otea.se/kopvillko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otekhjartat.se/kundkontakt/kopvillko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onansapotek.se/vanliga-frago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Handla läkemedel online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291127E-3AF9-47E8-9070-EEE731D72302}"/>
              </a:ext>
            </a:extLst>
          </p:cNvPr>
          <p:cNvSpPr txBox="1">
            <a:spLocks/>
          </p:cNvSpPr>
          <p:nvPr/>
        </p:nvSpPr>
        <p:spPr>
          <a:xfrm>
            <a:off x="421978" y="4682690"/>
            <a:ext cx="8182867" cy="367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/>
                </a:solidFill>
              </a:rPr>
              <a:t>16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9371646" cy="646509"/>
          </a:xfrm>
        </p:spPr>
        <p:txBody>
          <a:bodyPr/>
          <a:lstStyle/>
          <a:p>
            <a:r>
              <a:rPr lang="sv-SE" dirty="0"/>
              <a:t>Olika hemsidor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På nedan hemsidor kan du handla online, dvs du beställer dina mediciner på nätet och apoteket packar i ordning din beställning. Du väljer sedan hur du vill ha din leverans och vilket betalsätt du föredrar.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hlinkClick r:id="rId2"/>
              </a:rPr>
              <a:t>Apoteket.se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hlinkClick r:id="rId3"/>
              </a:rPr>
              <a:t>Apotea.se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hlinkClick r:id="rId4"/>
              </a:rPr>
              <a:t>Apotekethjartat.se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hlinkClick r:id="rId5"/>
              </a:rPr>
              <a:t>Kronansapotek.se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66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9371646" cy="727374"/>
          </a:xfrm>
        </p:spPr>
        <p:txBody>
          <a:bodyPr/>
          <a:lstStyle/>
          <a:p>
            <a:r>
              <a:rPr lang="sv-SE" dirty="0"/>
              <a:t>Apoteket.se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9371646" cy="4344670"/>
          </a:xfrm>
        </p:spPr>
        <p:txBody>
          <a:bodyPr/>
          <a:lstStyle/>
          <a:p>
            <a:r>
              <a:rPr lang="sv-SE" dirty="0"/>
              <a:t>Receptfritt samt receptbelagd medicin</a:t>
            </a:r>
          </a:p>
          <a:p>
            <a:r>
              <a:rPr lang="sv-SE" b="1" dirty="0"/>
              <a:t>Leverans:</a:t>
            </a:r>
            <a:br>
              <a:rPr lang="sv-SE" dirty="0"/>
            </a:br>
            <a:r>
              <a:rPr lang="sv-SE" dirty="0"/>
              <a:t>Brevleverans, hämta på Apotek eller ombud, express leverans till dörren.</a:t>
            </a:r>
          </a:p>
          <a:p>
            <a:r>
              <a:rPr lang="sv-SE" b="1" dirty="0"/>
              <a:t>Betalning:</a:t>
            </a:r>
            <a:br>
              <a:rPr lang="sv-SE" dirty="0"/>
            </a:br>
            <a:r>
              <a:rPr lang="sv-SE" dirty="0"/>
              <a:t>Kortbetalning, Apoteket faktura, Internetbank.</a:t>
            </a:r>
          </a:p>
          <a:p>
            <a:r>
              <a:rPr lang="sv-SE" b="1" dirty="0"/>
              <a:t>Villkor:</a:t>
            </a:r>
            <a:br>
              <a:rPr lang="sv-SE" dirty="0"/>
            </a:br>
            <a:r>
              <a:rPr lang="sv-SE" dirty="0" err="1">
                <a:hlinkClick r:id="rId2"/>
              </a:rPr>
              <a:t>Köpvillkor</a:t>
            </a:r>
            <a:r>
              <a:rPr lang="sv-SE" dirty="0">
                <a:hlinkClick r:id="rId2"/>
              </a:rPr>
              <a:t> &amp; Säkerhet | Apoteket.se</a:t>
            </a:r>
            <a:endParaRPr lang="sv-SE" dirty="0"/>
          </a:p>
          <a:p>
            <a:r>
              <a:rPr lang="sv-SE" b="1" dirty="0"/>
              <a:t>Inloggning för recept:</a:t>
            </a:r>
            <a:br>
              <a:rPr lang="sv-SE" dirty="0"/>
            </a:br>
            <a:r>
              <a:rPr lang="sv-SE" dirty="0"/>
              <a:t>Mobilt </a:t>
            </a:r>
            <a:r>
              <a:rPr lang="sv-SE" dirty="0" err="1"/>
              <a:t>BankID</a:t>
            </a:r>
            <a:r>
              <a:rPr lang="sv-SE" dirty="0"/>
              <a:t> eller e-legitimation.</a:t>
            </a:r>
          </a:p>
        </p:txBody>
      </p:sp>
    </p:spTree>
    <p:extLst>
      <p:ext uri="{BB962C8B-B14F-4D97-AF65-F5344CB8AC3E}">
        <p14:creationId xmlns:p14="http://schemas.microsoft.com/office/powerpoint/2010/main" val="168496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9371646" cy="666116"/>
          </a:xfrm>
        </p:spPr>
        <p:txBody>
          <a:bodyPr/>
          <a:lstStyle/>
          <a:p>
            <a:r>
              <a:rPr lang="sv-SE" dirty="0"/>
              <a:t>Apotea.se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920"/>
            <a:ext cx="9371646" cy="4329430"/>
          </a:xfrm>
        </p:spPr>
        <p:txBody>
          <a:bodyPr/>
          <a:lstStyle/>
          <a:p>
            <a:r>
              <a:rPr lang="sv-SE" dirty="0"/>
              <a:t>Receptfritt samt receptbelagd medicin</a:t>
            </a:r>
          </a:p>
          <a:p>
            <a:r>
              <a:rPr lang="sv-SE" b="1" dirty="0"/>
              <a:t>Leverans:</a:t>
            </a:r>
            <a:br>
              <a:rPr lang="sv-SE" dirty="0"/>
            </a:br>
            <a:r>
              <a:rPr lang="sv-SE" dirty="0"/>
              <a:t>Leverans till brevlåda, hämta hos ombud, leverans till dörren, express leverans till förvaringsbox.</a:t>
            </a:r>
          </a:p>
          <a:p>
            <a:r>
              <a:rPr lang="sv-SE" b="1" dirty="0"/>
              <a:t>Betalning:</a:t>
            </a:r>
            <a:br>
              <a:rPr lang="sv-SE" dirty="0"/>
            </a:br>
            <a:r>
              <a:rPr lang="sv-SE" dirty="0"/>
              <a:t>Kortbetalning eller faktura hos Klarna.se.</a:t>
            </a:r>
          </a:p>
          <a:p>
            <a:r>
              <a:rPr lang="sv-SE" b="1" dirty="0"/>
              <a:t>Villkor:</a:t>
            </a:r>
            <a:br>
              <a:rPr lang="sv-SE" dirty="0"/>
            </a:br>
            <a:r>
              <a:rPr lang="sv-SE" dirty="0" err="1">
                <a:hlinkClick r:id="rId2"/>
              </a:rPr>
              <a:t>Apotea</a:t>
            </a:r>
            <a:r>
              <a:rPr lang="sv-SE" dirty="0">
                <a:hlinkClick r:id="rId2"/>
              </a:rPr>
              <a:t> - </a:t>
            </a:r>
            <a:r>
              <a:rPr lang="sv-SE" dirty="0" err="1">
                <a:hlinkClick r:id="rId2"/>
              </a:rPr>
              <a:t>Köpvillkor</a:t>
            </a:r>
            <a:endParaRPr lang="sv-SE" dirty="0"/>
          </a:p>
          <a:p>
            <a:r>
              <a:rPr lang="sv-SE" b="1" dirty="0"/>
              <a:t>Inloggning för recept:</a:t>
            </a:r>
            <a:br>
              <a:rPr lang="sv-SE" dirty="0"/>
            </a:br>
            <a:r>
              <a:rPr lang="sv-SE" dirty="0" err="1"/>
              <a:t>BankID</a:t>
            </a:r>
            <a:r>
              <a:rPr lang="sv-SE" dirty="0"/>
              <a:t>, Mobilt </a:t>
            </a:r>
            <a:r>
              <a:rPr lang="sv-SE" dirty="0" err="1"/>
              <a:t>BankID</a:t>
            </a:r>
            <a:r>
              <a:rPr lang="sv-SE" dirty="0"/>
              <a:t>, Telia e-</a:t>
            </a:r>
            <a:r>
              <a:rPr lang="sv-SE" dirty="0" err="1"/>
              <a:t>legetimation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459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9460"/>
            <a:ext cx="9371646" cy="666116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dirty="0"/>
              <a:t>Apotekethjartat.se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920"/>
            <a:ext cx="9371646" cy="4424680"/>
          </a:xfrm>
        </p:spPr>
        <p:txBody>
          <a:bodyPr/>
          <a:lstStyle/>
          <a:p>
            <a:r>
              <a:rPr lang="sv-SE" dirty="0"/>
              <a:t>Receptfritt samt receptbelagd medicin</a:t>
            </a:r>
          </a:p>
          <a:p>
            <a:r>
              <a:rPr lang="sv-SE" b="1" dirty="0"/>
              <a:t>Leverans:</a:t>
            </a:r>
            <a:br>
              <a:rPr lang="sv-SE" dirty="0"/>
            </a:br>
            <a:r>
              <a:rPr lang="sv-SE" dirty="0"/>
              <a:t>Leverans till brevlåda, hämta hos Apotek eller ombud, leverans till dörren, leverans till förvaringsbox.</a:t>
            </a:r>
          </a:p>
          <a:p>
            <a:r>
              <a:rPr lang="sv-SE" b="1" dirty="0"/>
              <a:t>Betalning:</a:t>
            </a:r>
            <a:br>
              <a:rPr lang="sv-SE" dirty="0"/>
            </a:br>
            <a:r>
              <a:rPr lang="sv-SE" dirty="0"/>
              <a:t>Kortbetalning, direktbetalning eller faktura hos Klarna.se.</a:t>
            </a:r>
          </a:p>
          <a:p>
            <a:pPr>
              <a:spcAft>
                <a:spcPts val="2400"/>
              </a:spcAft>
            </a:pPr>
            <a:r>
              <a:rPr lang="sv-SE" b="1" dirty="0"/>
              <a:t>Villkor:</a:t>
            </a:r>
            <a:br>
              <a:rPr lang="sv-SE" b="1" dirty="0"/>
            </a:br>
            <a:r>
              <a:rPr lang="sv-SE" dirty="0" err="1">
                <a:hlinkClick r:id="rId2"/>
              </a:rPr>
              <a:t>Köpvillkor</a:t>
            </a:r>
            <a:r>
              <a:rPr lang="sv-SE" dirty="0">
                <a:hlinkClick r:id="rId2"/>
              </a:rPr>
              <a:t> - Apotek Hjärtat </a:t>
            </a:r>
            <a:endParaRPr lang="sv-SE" dirty="0"/>
          </a:p>
          <a:p>
            <a:pPr>
              <a:spcAft>
                <a:spcPts val="2400"/>
              </a:spcAft>
            </a:pPr>
            <a:r>
              <a:rPr lang="sv-SE" b="1" dirty="0"/>
              <a:t>Inloggning för recept:</a:t>
            </a:r>
            <a:br>
              <a:rPr lang="sv-SE" dirty="0"/>
            </a:br>
            <a:r>
              <a:rPr lang="sv-SE" dirty="0"/>
              <a:t>Mobilt </a:t>
            </a:r>
            <a:r>
              <a:rPr lang="sv-SE" dirty="0" err="1"/>
              <a:t>BankID</a:t>
            </a:r>
            <a:r>
              <a:rPr lang="sv-SE" dirty="0"/>
              <a:t> eller lösenord.</a:t>
            </a:r>
          </a:p>
        </p:txBody>
      </p:sp>
    </p:spTree>
    <p:extLst>
      <p:ext uri="{BB962C8B-B14F-4D97-AF65-F5344CB8AC3E}">
        <p14:creationId xmlns:p14="http://schemas.microsoft.com/office/powerpoint/2010/main" val="2912506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9371646" cy="666116"/>
          </a:xfrm>
        </p:spPr>
        <p:txBody>
          <a:bodyPr>
            <a:normAutofit/>
          </a:bodyPr>
          <a:lstStyle/>
          <a:p>
            <a:r>
              <a:rPr lang="sv-SE" dirty="0"/>
              <a:t>Kronansapotek.se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920"/>
            <a:ext cx="9371646" cy="4329430"/>
          </a:xfrm>
        </p:spPr>
        <p:txBody>
          <a:bodyPr/>
          <a:lstStyle/>
          <a:p>
            <a:r>
              <a:rPr lang="sv-SE" dirty="0"/>
              <a:t>Receptfritt samt receptbelagd medicin</a:t>
            </a:r>
          </a:p>
          <a:p>
            <a:r>
              <a:rPr lang="sv-SE" b="1" dirty="0"/>
              <a:t>Leverans:</a:t>
            </a:r>
            <a:br>
              <a:rPr lang="sv-SE" dirty="0"/>
            </a:br>
            <a:r>
              <a:rPr lang="sv-SE" dirty="0"/>
              <a:t>Leverans till brevlåda, hämta hos Apotek eller ombud, leverans till dörren, leverans till förvaringsbox.</a:t>
            </a:r>
          </a:p>
          <a:p>
            <a:r>
              <a:rPr lang="sv-SE" b="1" dirty="0"/>
              <a:t>Betalning:</a:t>
            </a:r>
            <a:br>
              <a:rPr lang="sv-SE" dirty="0"/>
            </a:br>
            <a:r>
              <a:rPr lang="sv-SE" dirty="0"/>
              <a:t>Faktura hos Klarna.se.</a:t>
            </a:r>
          </a:p>
          <a:p>
            <a:r>
              <a:rPr lang="sv-SE" b="1" dirty="0"/>
              <a:t>Villkor:</a:t>
            </a:r>
            <a:br>
              <a:rPr lang="sv-SE" b="1" dirty="0"/>
            </a:br>
            <a:r>
              <a:rPr lang="sv-SE" dirty="0">
                <a:hlinkClick r:id="rId2"/>
              </a:rPr>
              <a:t>Kronansapotek vanliga frågor</a:t>
            </a:r>
            <a:r>
              <a:rPr lang="sv-SE" dirty="0"/>
              <a:t>  </a:t>
            </a:r>
          </a:p>
          <a:p>
            <a:r>
              <a:rPr lang="sv-SE" b="1" dirty="0"/>
              <a:t>Inloggning för recept:</a:t>
            </a:r>
            <a:br>
              <a:rPr lang="sv-SE" dirty="0"/>
            </a:br>
            <a:r>
              <a:rPr lang="sv-SE" dirty="0"/>
              <a:t>Mobilt </a:t>
            </a:r>
            <a:r>
              <a:rPr lang="sv-SE" dirty="0" err="1"/>
              <a:t>BankID</a:t>
            </a:r>
            <a:r>
              <a:rPr lang="sv-SE" dirty="0"/>
              <a:t> och e-legitimation.</a:t>
            </a:r>
          </a:p>
        </p:txBody>
      </p:sp>
    </p:spTree>
    <p:extLst>
      <p:ext uri="{BB962C8B-B14F-4D97-AF65-F5344CB8AC3E}">
        <p14:creationId xmlns:p14="http://schemas.microsoft.com/office/powerpoint/2010/main" val="343144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1279746"/>
          </a:xfrm>
        </p:spPr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489200"/>
            <a:ext cx="5552769" cy="2841625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0D63EB8-E9F1-49F3-BAD4-031B3104018F}"/>
              </a:ext>
            </a:extLst>
          </p:cNvPr>
          <p:cNvSpPr txBox="1">
            <a:spLocks/>
          </p:cNvSpPr>
          <p:nvPr/>
        </p:nvSpPr>
        <p:spPr>
          <a:xfrm>
            <a:off x="838199" y="56639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  <a:p>
            <a:pPr algn="ctr"/>
            <a:endParaRPr lang="sv-SE" dirty="0"/>
          </a:p>
        </p:txBody>
      </p:sp>
      <p:pic>
        <p:nvPicPr>
          <p:cNvPr id="1026" name="Picture 2" descr="Stöds och finansieras av PTS arbete med digital delaktighet.">
            <a:hlinkClick r:id="rId3"/>
            <a:extLst>
              <a:ext uri="{FF2B5EF4-FFF2-40B4-BE49-F238E27FC236}">
                <a16:creationId xmlns:a16="http://schemas.microsoft.com/office/drawing/2014/main" id="{218E8198-CA99-40AE-AE8A-BEBF34BFFC3B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2489200"/>
            <a:ext cx="2841625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81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"/>
    </mc:Choice>
    <mc:Fallback xmlns="">
      <p:transition spd="slow" advTm="73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7668</TotalTime>
  <Words>323</Words>
  <Application>Microsoft Office PowerPoint</Application>
  <PresentationFormat>Bredbild</PresentationFormat>
  <Paragraphs>45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Source Sans Pro Semibold</vt:lpstr>
      <vt:lpstr>Calibri</vt:lpstr>
      <vt:lpstr>Arial</vt:lpstr>
      <vt:lpstr>Source Sans Pro</vt:lpstr>
      <vt:lpstr>Tema Uppsala</vt:lpstr>
      <vt:lpstr>Handla läkemedel online</vt:lpstr>
      <vt:lpstr>Olika hemsidor</vt:lpstr>
      <vt:lpstr>Apoteket.se</vt:lpstr>
      <vt:lpstr>Apotea.se</vt:lpstr>
      <vt:lpstr> Apotekethjartat.se</vt:lpstr>
      <vt:lpstr>Kronansapotek.se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92</cp:revision>
  <cp:lastPrinted>2016-04-19T07:45:19Z</cp:lastPrinted>
  <dcterms:created xsi:type="dcterms:W3CDTF">2018-06-29T08:36:21Z</dcterms:created>
  <dcterms:modified xsi:type="dcterms:W3CDTF">2022-02-10T10:50:36Z</dcterms:modified>
</cp:coreProperties>
</file>