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3"/>
  </p:notesMasterIdLst>
  <p:sldIdLst>
    <p:sldId id="385" r:id="rId5"/>
    <p:sldId id="396" r:id="rId6"/>
    <p:sldId id="398" r:id="rId7"/>
    <p:sldId id="393" r:id="rId8"/>
    <p:sldId id="390" r:id="rId9"/>
    <p:sldId id="394" r:id="rId10"/>
    <p:sldId id="392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86" autoAdjust="0"/>
  </p:normalViewPr>
  <p:slideViewPr>
    <p:cSldViewPr snapToGrid="0">
      <p:cViewPr varScale="1">
        <p:scale>
          <a:sx n="65" d="100"/>
          <a:sy n="65" d="100"/>
        </p:scale>
        <p:origin x="2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vensson" userId="3e5a65ad1aac5f3b" providerId="LiveId" clId="{A9362033-877D-4EDC-9EBE-E53510DCA46F}"/>
    <pc:docChg chg="custSel addSld delSld modSld sldOrd">
      <pc:chgData name="Mia Svensson" userId="3e5a65ad1aac5f3b" providerId="LiveId" clId="{A9362033-877D-4EDC-9EBE-E53510DCA46F}" dt="2021-02-03T14:42:00.250" v="430" actId="1076"/>
      <pc:docMkLst>
        <pc:docMk/>
      </pc:docMkLst>
      <pc:sldChg chg="addSp delSp modSp mod ord">
        <pc:chgData name="Mia Svensson" userId="3e5a65ad1aac5f3b" providerId="LiveId" clId="{A9362033-877D-4EDC-9EBE-E53510DCA46F}" dt="2021-02-03T14:40:31.432" v="420" actId="1076"/>
        <pc:sldMkLst>
          <pc:docMk/>
          <pc:sldMk cId="3326288046" sldId="390"/>
        </pc:sldMkLst>
        <pc:spChg chg="del">
          <ac:chgData name="Mia Svensson" userId="3e5a65ad1aac5f3b" providerId="LiveId" clId="{A9362033-877D-4EDC-9EBE-E53510DCA46F}" dt="2021-02-03T14:32:33.993" v="129" actId="478"/>
          <ac:spMkLst>
            <pc:docMk/>
            <pc:sldMk cId="3326288046" sldId="390"/>
            <ac:spMk id="2" creationId="{00000000-0000-0000-0000-000000000000}"/>
          </ac:spMkLst>
        </pc:spChg>
        <pc:spChg chg="mod">
          <ac:chgData name="Mia Svensson" userId="3e5a65ad1aac5f3b" providerId="LiveId" clId="{A9362033-877D-4EDC-9EBE-E53510DCA46F}" dt="2021-02-03T14:40:23.138" v="418" actId="14100"/>
          <ac:spMkLst>
            <pc:docMk/>
            <pc:sldMk cId="3326288046" sldId="390"/>
            <ac:spMk id="3" creationId="{00000000-0000-0000-0000-000000000000}"/>
          </ac:spMkLst>
        </pc:spChg>
        <pc:spChg chg="del">
          <ac:chgData name="Mia Svensson" userId="3e5a65ad1aac5f3b" providerId="LiveId" clId="{A9362033-877D-4EDC-9EBE-E53510DCA46F}" dt="2021-02-03T14:32:28.772" v="128" actId="22"/>
          <ac:spMkLst>
            <pc:docMk/>
            <pc:sldMk cId="3326288046" sldId="390"/>
            <ac:spMk id="5" creationId="{00000000-0000-0000-0000-000000000000}"/>
          </ac:spMkLst>
        </pc:spChg>
        <pc:picChg chg="add mod ord">
          <ac:chgData name="Mia Svensson" userId="3e5a65ad1aac5f3b" providerId="LiveId" clId="{A9362033-877D-4EDC-9EBE-E53510DCA46F}" dt="2021-02-03T14:40:27.550" v="419" actId="14100"/>
          <ac:picMkLst>
            <pc:docMk/>
            <pc:sldMk cId="3326288046" sldId="390"/>
            <ac:picMk id="7" creationId="{9100CEC6-4583-49B9-AA56-D322110E9350}"/>
          </ac:picMkLst>
        </pc:picChg>
        <pc:cxnChg chg="add mod">
          <ac:chgData name="Mia Svensson" userId="3e5a65ad1aac5f3b" providerId="LiveId" clId="{A9362033-877D-4EDC-9EBE-E53510DCA46F}" dt="2021-02-03T14:40:31.432" v="420" actId="1076"/>
          <ac:cxnSpMkLst>
            <pc:docMk/>
            <pc:sldMk cId="3326288046" sldId="390"/>
            <ac:cxnSpMk id="8" creationId="{D1E91ADE-F485-4935-89E4-548ABEA3BD71}"/>
          </ac:cxnSpMkLst>
        </pc:cxnChg>
      </pc:sldChg>
      <pc:sldChg chg="del">
        <pc:chgData name="Mia Svensson" userId="3e5a65ad1aac5f3b" providerId="LiveId" clId="{A9362033-877D-4EDC-9EBE-E53510DCA46F}" dt="2021-02-03T14:37:36.539" v="389" actId="2696"/>
        <pc:sldMkLst>
          <pc:docMk/>
          <pc:sldMk cId="2664235854" sldId="391"/>
        </pc:sldMkLst>
      </pc:sldChg>
      <pc:sldChg chg="addSp delSp modSp add mod">
        <pc:chgData name="Mia Svensson" userId="3e5a65ad1aac5f3b" providerId="LiveId" clId="{A9362033-877D-4EDC-9EBE-E53510DCA46F}" dt="2021-02-03T14:40:06.802" v="416" actId="1076"/>
        <pc:sldMkLst>
          <pc:docMk/>
          <pc:sldMk cId="12742202" sldId="393"/>
        </pc:sldMkLst>
        <pc:spChg chg="del">
          <ac:chgData name="Mia Svensson" userId="3e5a65ad1aac5f3b" providerId="LiveId" clId="{A9362033-877D-4EDC-9EBE-E53510DCA46F}" dt="2021-02-03T14:31:09.819" v="124" actId="478"/>
          <ac:spMkLst>
            <pc:docMk/>
            <pc:sldMk cId="12742202" sldId="393"/>
            <ac:spMk id="2" creationId="{00000000-0000-0000-0000-000000000000}"/>
          </ac:spMkLst>
        </pc:spChg>
        <pc:spChg chg="mod">
          <ac:chgData name="Mia Svensson" userId="3e5a65ad1aac5f3b" providerId="LiveId" clId="{A9362033-877D-4EDC-9EBE-E53510DCA46F}" dt="2021-02-03T14:39:51.714" v="413" actId="20577"/>
          <ac:spMkLst>
            <pc:docMk/>
            <pc:sldMk cId="12742202" sldId="393"/>
            <ac:spMk id="3" creationId="{00000000-0000-0000-0000-000000000000}"/>
          </ac:spMkLst>
        </pc:spChg>
        <pc:spChg chg="del">
          <ac:chgData name="Mia Svensson" userId="3e5a65ad1aac5f3b" providerId="LiveId" clId="{A9362033-877D-4EDC-9EBE-E53510DCA46F}" dt="2021-02-03T14:26:41.067" v="2" actId="22"/>
          <ac:spMkLst>
            <pc:docMk/>
            <pc:sldMk cId="12742202" sldId="393"/>
            <ac:spMk id="5" creationId="{00000000-0000-0000-0000-000000000000}"/>
          </ac:spMkLst>
        </pc:spChg>
        <pc:picChg chg="add mod ord">
          <ac:chgData name="Mia Svensson" userId="3e5a65ad1aac5f3b" providerId="LiveId" clId="{A9362033-877D-4EDC-9EBE-E53510DCA46F}" dt="2021-02-03T14:39:30.196" v="407" actId="14100"/>
          <ac:picMkLst>
            <pc:docMk/>
            <pc:sldMk cId="12742202" sldId="393"/>
            <ac:picMk id="7" creationId="{2F73CEBD-10CE-4A9E-AAAB-2AC8C9487822}"/>
          </ac:picMkLst>
        </pc:picChg>
        <pc:cxnChg chg="add mod">
          <ac:chgData name="Mia Svensson" userId="3e5a65ad1aac5f3b" providerId="LiveId" clId="{A9362033-877D-4EDC-9EBE-E53510DCA46F}" dt="2021-02-03T14:40:06.802" v="416" actId="1076"/>
          <ac:cxnSpMkLst>
            <pc:docMk/>
            <pc:sldMk cId="12742202" sldId="393"/>
            <ac:cxnSpMk id="8" creationId="{B2A4A252-1080-404A-9BB1-43F7E7A0E407}"/>
          </ac:cxnSpMkLst>
        </pc:cxnChg>
      </pc:sldChg>
      <pc:sldChg chg="addSp delSp modSp add mod">
        <pc:chgData name="Mia Svensson" userId="3e5a65ad1aac5f3b" providerId="LiveId" clId="{A9362033-877D-4EDC-9EBE-E53510DCA46F}" dt="2021-02-03T14:41:01.654" v="425" actId="1076"/>
        <pc:sldMkLst>
          <pc:docMk/>
          <pc:sldMk cId="2646436307" sldId="394"/>
        </pc:sldMkLst>
        <pc:spChg chg="del">
          <ac:chgData name="Mia Svensson" userId="3e5a65ad1aac5f3b" providerId="LiveId" clId="{A9362033-877D-4EDC-9EBE-E53510DCA46F}" dt="2021-02-03T14:36:05.038" v="259" actId="478"/>
          <ac:spMkLst>
            <pc:docMk/>
            <pc:sldMk cId="2646436307" sldId="394"/>
            <ac:spMk id="2" creationId="{00000000-0000-0000-0000-000000000000}"/>
          </ac:spMkLst>
        </pc:spChg>
        <pc:spChg chg="mod">
          <ac:chgData name="Mia Svensson" userId="3e5a65ad1aac5f3b" providerId="LiveId" clId="{A9362033-877D-4EDC-9EBE-E53510DCA46F}" dt="2021-02-03T14:40:47.198" v="423" actId="14100"/>
          <ac:spMkLst>
            <pc:docMk/>
            <pc:sldMk cId="2646436307" sldId="394"/>
            <ac:spMk id="3" creationId="{00000000-0000-0000-0000-000000000000}"/>
          </ac:spMkLst>
        </pc:spChg>
        <pc:spChg chg="del">
          <ac:chgData name="Mia Svensson" userId="3e5a65ad1aac5f3b" providerId="LiveId" clId="{A9362033-877D-4EDC-9EBE-E53510DCA46F}" dt="2021-02-03T14:35:59.892" v="258" actId="22"/>
          <ac:spMkLst>
            <pc:docMk/>
            <pc:sldMk cId="2646436307" sldId="394"/>
            <ac:spMk id="5" creationId="{00000000-0000-0000-0000-000000000000}"/>
          </ac:spMkLst>
        </pc:spChg>
        <pc:picChg chg="add mod ord">
          <ac:chgData name="Mia Svensson" userId="3e5a65ad1aac5f3b" providerId="LiveId" clId="{A9362033-877D-4EDC-9EBE-E53510DCA46F}" dt="2021-02-03T14:41:01.654" v="425" actId="1076"/>
          <ac:picMkLst>
            <pc:docMk/>
            <pc:sldMk cId="2646436307" sldId="394"/>
            <ac:picMk id="7" creationId="{475EC5C6-E257-42B5-BAD6-05AB8D8C2DF0}"/>
          </ac:picMkLst>
        </pc:picChg>
      </pc:sldChg>
      <pc:sldChg chg="modSp mod">
        <pc:chgData name="Mia Svensson" userId="3e5a65ad1aac5f3b" providerId="LiveId" clId="{A9362033-877D-4EDC-9EBE-E53510DCA46F}" dt="2021-02-03T14:42:00.250" v="430" actId="1076"/>
        <pc:sldMkLst>
          <pc:docMk/>
          <pc:sldMk cId="3147575604" sldId="396"/>
        </pc:sldMkLst>
        <pc:spChg chg="mod">
          <ac:chgData name="Mia Svensson" userId="3e5a65ad1aac5f3b" providerId="LiveId" clId="{A9362033-877D-4EDC-9EBE-E53510DCA46F}" dt="2021-02-03T14:38:33.014" v="396" actId="14100"/>
          <ac:spMkLst>
            <pc:docMk/>
            <pc:sldMk cId="3147575604" sldId="396"/>
            <ac:spMk id="3" creationId="{68313A5E-3B22-4632-BC7A-12CC28E11FA9}"/>
          </ac:spMkLst>
        </pc:spChg>
        <pc:picChg chg="mod">
          <ac:chgData name="Mia Svensson" userId="3e5a65ad1aac5f3b" providerId="LiveId" clId="{A9362033-877D-4EDC-9EBE-E53510DCA46F}" dt="2021-02-03T14:41:56.899" v="429" actId="1076"/>
          <ac:picMkLst>
            <pc:docMk/>
            <pc:sldMk cId="3147575604" sldId="396"/>
            <ac:picMk id="8" creationId="{00000000-0000-0000-0000-000000000000}"/>
          </ac:picMkLst>
        </pc:picChg>
        <pc:cxnChg chg="mod">
          <ac:chgData name="Mia Svensson" userId="3e5a65ad1aac5f3b" providerId="LiveId" clId="{A9362033-877D-4EDC-9EBE-E53510DCA46F}" dt="2021-02-03T14:42:00.250" v="430" actId="1076"/>
          <ac:cxnSpMkLst>
            <pc:docMk/>
            <pc:sldMk cId="3147575604" sldId="396"/>
            <ac:cxnSpMk id="6" creationId="{0BA978DA-0614-4B69-B58E-F2E9DC24F63A}"/>
          </ac:cxnSpMkLst>
        </pc:cxnChg>
      </pc:sldChg>
      <pc:sldChg chg="modSp mod">
        <pc:chgData name="Mia Svensson" userId="3e5a65ad1aac5f3b" providerId="LiveId" clId="{A9362033-877D-4EDC-9EBE-E53510DCA46F}" dt="2021-02-03T14:41:47.790" v="428" actId="1076"/>
        <pc:sldMkLst>
          <pc:docMk/>
          <pc:sldMk cId="1764012363" sldId="397"/>
        </pc:sldMkLst>
        <pc:spChg chg="mod">
          <ac:chgData name="Mia Svensson" userId="3e5a65ad1aac5f3b" providerId="LiveId" clId="{A9362033-877D-4EDC-9EBE-E53510DCA46F}" dt="2021-02-03T14:39:13.996" v="405" actId="14100"/>
          <ac:spMkLst>
            <pc:docMk/>
            <pc:sldMk cId="1764012363" sldId="397"/>
            <ac:spMk id="3" creationId="{68313A5E-3B22-4632-BC7A-12CC28E11FA9}"/>
          </ac:spMkLst>
        </pc:spChg>
        <pc:picChg chg="mod">
          <ac:chgData name="Mia Svensson" userId="3e5a65ad1aac5f3b" providerId="LiveId" clId="{A9362033-877D-4EDC-9EBE-E53510DCA46F}" dt="2021-02-03T14:41:36.880" v="426" actId="14100"/>
          <ac:picMkLst>
            <pc:docMk/>
            <pc:sldMk cId="1764012363" sldId="397"/>
            <ac:picMk id="5" creationId="{1D799B3F-78BB-49F1-BC21-8F33A0AFC0D6}"/>
          </ac:picMkLst>
        </pc:picChg>
        <pc:picChg chg="mod">
          <ac:chgData name="Mia Svensson" userId="3e5a65ad1aac5f3b" providerId="LiveId" clId="{A9362033-877D-4EDC-9EBE-E53510DCA46F}" dt="2021-02-03T14:41:43.621" v="427" actId="1076"/>
          <ac:picMkLst>
            <pc:docMk/>
            <pc:sldMk cId="1764012363" sldId="397"/>
            <ac:picMk id="6" creationId="{323F160C-E07C-4C17-A944-F52971DC08C4}"/>
          </ac:picMkLst>
        </pc:picChg>
        <pc:cxnChg chg="mod">
          <ac:chgData name="Mia Svensson" userId="3e5a65ad1aac5f3b" providerId="LiveId" clId="{A9362033-877D-4EDC-9EBE-E53510DCA46F}" dt="2021-02-03T14:41:47.790" v="428" actId="1076"/>
          <ac:cxnSpMkLst>
            <pc:docMk/>
            <pc:sldMk cId="1764012363" sldId="397"/>
            <ac:cxnSpMk id="7" creationId="{723B5686-8BED-4035-8BBA-7BA9070A235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93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eller retur, som knappen ibland kallas finns på tangentbordet.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7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78" y="1704396"/>
            <a:ext cx="8206597" cy="2059338"/>
          </a:xfrm>
        </p:spPr>
        <p:txBody>
          <a:bodyPr/>
          <a:lstStyle/>
          <a:p>
            <a:r>
              <a:rPr lang="sv-SE" dirty="0"/>
              <a:t>Habiliteringen Uppsala kommun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23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8D2600-E0A7-4F28-BA22-DE47ABE0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25240" cy="1279746"/>
          </a:xfrm>
        </p:spPr>
        <p:txBody>
          <a:bodyPr/>
          <a:lstStyle/>
          <a:p>
            <a: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Öppna </a:t>
            </a:r>
            <a:b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</a:br>
            <a: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666"/>
            <a:ext cx="3825240" cy="3204175"/>
          </a:xfrm>
        </p:spPr>
        <p:txBody>
          <a:bodyPr/>
          <a:lstStyle/>
          <a:p>
            <a:r>
              <a:rPr lang="sv-SE" dirty="0"/>
              <a:t>Klicka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24" y="1310641"/>
            <a:ext cx="6267975" cy="438115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086333" y="5691797"/>
            <a:ext cx="1043655" cy="69979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7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C3A2BB-780D-4686-AEE2-1CCC48D7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1B375E-FAC0-4D0D-A67C-171E5920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95215" cy="822890"/>
          </a:xfrm>
        </p:spPr>
        <p:txBody>
          <a:bodyPr/>
          <a:lstStyle/>
          <a:p>
            <a:r>
              <a:rPr lang="sv-SE" dirty="0"/>
              <a:t>Adressfältet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7A5E60-2066-4435-8E60-05FFD182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1"/>
            <a:ext cx="4293158" cy="3224288"/>
          </a:xfrm>
        </p:spPr>
        <p:txBody>
          <a:bodyPr/>
          <a:lstStyle/>
          <a:p>
            <a:r>
              <a:rPr lang="sv-SE" dirty="0"/>
              <a:t>Skriv in </a:t>
            </a:r>
            <a:br>
              <a:rPr lang="sv-SE" dirty="0"/>
            </a:br>
            <a:r>
              <a:rPr lang="sv-SE" dirty="0"/>
              <a:t>regionuppsala.se/habiliteringen i adressfältet, tryck </a:t>
            </a:r>
            <a:r>
              <a:rPr lang="sv-SE" b="1" dirty="0" err="1"/>
              <a:t>Enter</a:t>
            </a:r>
            <a:r>
              <a:rPr lang="sv-SE" b="1" dirty="0"/>
              <a:t>.</a:t>
            </a:r>
          </a:p>
        </p:txBody>
      </p:sp>
      <p:pic>
        <p:nvPicPr>
          <p:cNvPr id="8" name="Platshållare för innehåll 7" descr="Adressfältet finns längst upp på sidan.">
            <a:extLst>
              <a:ext uri="{FF2B5EF4-FFF2-40B4-BE49-F238E27FC236}">
                <a16:creationId xmlns:a16="http://schemas.microsoft.com/office/drawing/2014/main" id="{4DFAE1D6-3CBA-4694-822C-0CB9F4BF22E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26" y="971791"/>
            <a:ext cx="5284574" cy="5284574"/>
          </a:xfr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7AB004FA-A0A0-4605-A613-99E467B2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00049" y="1446663"/>
            <a:ext cx="3135623" cy="99591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9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757AD2F-460B-4C30-AF99-53F6ED0E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13708"/>
          </a:xfrm>
        </p:spPr>
        <p:txBody>
          <a:bodyPr>
            <a:normAutofit fontScale="90000"/>
          </a:bodyPr>
          <a:lstStyle/>
          <a:p>
            <a:r>
              <a:rPr lang="sv-SE" dirty="0"/>
              <a:t>Hitta mottagning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85905"/>
            <a:ext cx="4058920" cy="3600304"/>
          </a:xfrm>
        </p:spPr>
        <p:txBody>
          <a:bodyPr/>
          <a:lstStyle/>
          <a:p>
            <a:r>
              <a:rPr lang="sv-SE" dirty="0"/>
              <a:t>För att hitta en mottagning klickar du på </a:t>
            </a:r>
            <a:br>
              <a:rPr lang="sv-SE" dirty="0"/>
            </a:br>
            <a:r>
              <a:rPr lang="sv-SE" b="1" dirty="0"/>
              <a:t>Habilitering och hjälpmedelsverksamhet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7" name="Platshållare för innehåll 6" descr="Startsidan för Nära vård och hälsa visas. Lista med verksamheter tvåa i listan habiliteringen.">
            <a:extLst>
              <a:ext uri="{FF2B5EF4-FFF2-40B4-BE49-F238E27FC236}">
                <a16:creationId xmlns:a16="http://schemas.microsoft.com/office/drawing/2014/main" id="{2F73CEBD-10CE-4A9E-AAAB-2AC8C948782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80074" y="1237915"/>
            <a:ext cx="6523853" cy="4672081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B2A4A252-1080-404A-9BB1-43F7E7A0E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320733" y="4749101"/>
            <a:ext cx="1509733" cy="2073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DC9586-9F44-4EB4-B1D8-D8564FC2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Hitta mottagning</a:t>
            </a:r>
            <a:br>
              <a:rPr lang="sv-SE" dirty="0"/>
            </a:br>
            <a:r>
              <a:rPr lang="sv-SE" dirty="0"/>
              <a:t>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24835"/>
            <a:ext cx="3774440" cy="332700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En lista med Habiliteringens mottagningar visas.</a:t>
            </a:r>
          </a:p>
          <a:p>
            <a:r>
              <a:rPr lang="sv-SE" dirty="0"/>
              <a:t>Klicka på exempelvis </a:t>
            </a:r>
            <a:r>
              <a:rPr lang="sv-SE" b="1" dirty="0"/>
              <a:t>Habiliteringen för autism</a:t>
            </a:r>
            <a:r>
              <a:rPr lang="sv-SE" dirty="0"/>
              <a:t> via 1177.se.</a:t>
            </a:r>
          </a:p>
        </p:txBody>
      </p:sp>
      <p:pic>
        <p:nvPicPr>
          <p:cNvPr id="7" name="Platshållare för innehåll 6" descr="Listan finns till höger på sidan.">
            <a:extLst>
              <a:ext uri="{FF2B5EF4-FFF2-40B4-BE49-F238E27FC236}">
                <a16:creationId xmlns:a16="http://schemas.microsoft.com/office/drawing/2014/main" id="{9100CEC6-4583-49B9-AA56-D322110E935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078114" y="1267458"/>
            <a:ext cx="6745987" cy="3914142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D1E91ADE-F485-4935-89E4-548ABEA3B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614900" y="3758234"/>
            <a:ext cx="1509733" cy="2073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F4A2E-F46E-4196-9B84-8660B9D6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15080" cy="747827"/>
          </a:xfrm>
        </p:spPr>
        <p:txBody>
          <a:bodyPr/>
          <a:lstStyle/>
          <a:p>
            <a:r>
              <a:rPr lang="sv-SE" dirty="0"/>
              <a:t>Här hittar du: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74460"/>
            <a:ext cx="3815080" cy="377738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dirty="0"/>
              <a:t>Våra e-tjänster</a:t>
            </a:r>
          </a:p>
          <a:p>
            <a:pPr marL="342900" indent="-342900">
              <a:buFontTx/>
              <a:buChar char="-"/>
            </a:pPr>
            <a:r>
              <a:rPr lang="sv-SE" dirty="0"/>
              <a:t>Telefon och öppettider</a:t>
            </a:r>
          </a:p>
          <a:p>
            <a:pPr marL="342900" indent="-342900">
              <a:buFontTx/>
              <a:buChar char="-"/>
            </a:pPr>
            <a:r>
              <a:rPr lang="sv-SE" dirty="0"/>
              <a:t>Hitta oss</a:t>
            </a:r>
          </a:p>
          <a:p>
            <a:pPr marL="342900" indent="-342900">
              <a:buFontTx/>
              <a:buChar char="-"/>
            </a:pPr>
            <a:r>
              <a:rPr lang="sv-SE" dirty="0"/>
              <a:t>Vårt utbud</a:t>
            </a:r>
          </a:p>
          <a:p>
            <a:pPr marL="342900" indent="-342900">
              <a:buFontTx/>
              <a:buChar char="-"/>
            </a:pPr>
            <a:r>
              <a:rPr lang="sv-SE" dirty="0"/>
              <a:t>Läs mer</a:t>
            </a:r>
          </a:p>
          <a:p>
            <a:pPr marL="342900" indent="-342900">
              <a:buFontTx/>
              <a:buChar char="-"/>
            </a:pPr>
            <a:r>
              <a:rPr lang="sv-SE" dirty="0"/>
              <a:t>Om oss</a:t>
            </a:r>
          </a:p>
          <a:p>
            <a:pPr marL="342900" indent="-342900">
              <a:buFontTx/>
              <a:buChar char="-"/>
            </a:pPr>
            <a:r>
              <a:rPr lang="sv-SE" dirty="0"/>
              <a:t>Relaterade mottagningar</a:t>
            </a:r>
          </a:p>
        </p:txBody>
      </p:sp>
      <p:pic>
        <p:nvPicPr>
          <p:cNvPr id="7" name="Platshållare för innehåll 6" descr="Kontaktsida för habiliteringen för autism visas.">
            <a:extLst>
              <a:ext uri="{FF2B5EF4-FFF2-40B4-BE49-F238E27FC236}">
                <a16:creationId xmlns:a16="http://schemas.microsoft.com/office/drawing/2014/main" id="{475EC5C6-E257-42B5-BAD6-05AB8D8C2DF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364480" y="1290320"/>
            <a:ext cx="5774383" cy="4796852"/>
          </a:xfrm>
        </p:spPr>
      </p:pic>
    </p:spTree>
    <p:extLst>
      <p:ext uri="{BB962C8B-B14F-4D97-AF65-F5344CB8AC3E}">
        <p14:creationId xmlns:p14="http://schemas.microsoft.com/office/powerpoint/2010/main" val="264643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50643"/>
            <a:ext cx="5552769" cy="250830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B8DAD6E-D5AD-4680-AB37-7D3A3AB3C207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F9D93C84FB474288F8DB7F2129FAEA" ma:contentTypeVersion="5" ma:contentTypeDescription="Skapa ett nytt dokument." ma:contentTypeScope="" ma:versionID="bbb6122323a817b83bb161dcd068c6a2">
  <xsd:schema xmlns:xsd="http://www.w3.org/2001/XMLSchema" xmlns:xs="http://www.w3.org/2001/XMLSchema" xmlns:p="http://schemas.microsoft.com/office/2006/metadata/properties" xmlns:ns2="f8753992-d7d7-4445-ad00-b7414d74ae0e" targetNamespace="http://schemas.microsoft.com/office/2006/metadata/properties" ma:root="true" ma:fieldsID="a79ccd61ebc2ac1c60b36a89416590fb" ns2:_="">
    <xsd:import namespace="f8753992-d7d7-4445-ad00-b7414d74a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3992-d7d7-4445-ad00-b7414d74a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267B36-3CA1-46B9-A998-04A54178E6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94275D-F05C-4545-B468-D4A894F717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60E6E-B3AC-44F4-8CCF-C5DFEBF74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53992-d7d7-4445-ad00-b7414d74a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7642</TotalTime>
  <Words>182</Words>
  <Application>Microsoft Office PowerPoint</Application>
  <PresentationFormat>Bredbild</PresentationFormat>
  <Paragraphs>37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Calibri</vt:lpstr>
      <vt:lpstr>Source Sans Pro Semibold</vt:lpstr>
      <vt:lpstr>Arial</vt:lpstr>
      <vt:lpstr>Source Sans Pro</vt:lpstr>
      <vt:lpstr>Tema Uppsala</vt:lpstr>
      <vt:lpstr>Habiliteringen Uppsala kommun</vt:lpstr>
      <vt:lpstr>Öppna  webbläsaren</vt:lpstr>
      <vt:lpstr>Adressfältet </vt:lpstr>
      <vt:lpstr>Hitta mottagning steg 1</vt:lpstr>
      <vt:lpstr>Hitta mottagning steg 2</vt:lpstr>
      <vt:lpstr>Här hittar du: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92</cp:revision>
  <cp:lastPrinted>2016-04-19T07:45:19Z</cp:lastPrinted>
  <dcterms:created xsi:type="dcterms:W3CDTF">2018-06-29T08:36:21Z</dcterms:created>
  <dcterms:modified xsi:type="dcterms:W3CDTF">2021-09-10T09:15:28Z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0x01010094F9D93C84FB474288F8DB7F2129FAEA</vt:lpwstr>
  </property>
</Properties>
</file>