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14"/>
  </p:notesMasterIdLst>
  <p:sldIdLst>
    <p:sldId id="385" r:id="rId2"/>
    <p:sldId id="390" r:id="rId3"/>
    <p:sldId id="391" r:id="rId4"/>
    <p:sldId id="397" r:id="rId5"/>
    <p:sldId id="393" r:id="rId6"/>
    <p:sldId id="394" r:id="rId7"/>
    <p:sldId id="398" r:id="rId8"/>
    <p:sldId id="396" r:id="rId9"/>
    <p:sldId id="395" r:id="rId10"/>
    <p:sldId id="399" r:id="rId11"/>
    <p:sldId id="400" r:id="rId12"/>
    <p:sldId id="387" r:id="rId13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4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85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 Utbildningsmaterialet</a:t>
            </a:r>
            <a:r>
              <a:rPr lang="sv-SE" baseline="0" dirty="0"/>
              <a:t> finns en PPT för hur man lägger till en händelse.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3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Fotokalendern – </a:t>
            </a:r>
            <a:r>
              <a:rPr lang="sv-SE" dirty="0" err="1"/>
              <a:t>app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Titta på en händelse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Lägga till </a:t>
            </a:r>
            <a:r>
              <a:rPr lang="sv-SE"/>
              <a:t>en händelse- byt PPT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10</a:t>
            </a:fld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3763" y="2026882"/>
            <a:ext cx="7840038" cy="441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3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357120"/>
            <a:ext cx="5552769" cy="3494721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11</a:t>
            </a:fld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26868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Titta på en händelse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85171" cy="3494721"/>
          </a:xfrm>
        </p:spPr>
        <p:txBody>
          <a:bodyPr/>
          <a:lstStyle/>
          <a:p>
            <a:r>
              <a:rPr lang="sv-SE" dirty="0"/>
              <a:t>Det </a:t>
            </a:r>
            <a:r>
              <a:rPr lang="sv-SE" b="1" dirty="0"/>
              <a:t>svarta strecket </a:t>
            </a:r>
            <a:r>
              <a:rPr lang="sv-SE" dirty="0"/>
              <a:t>i datumrutan talar om att det finns en bild eller video där.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27" y="1611664"/>
            <a:ext cx="6566382" cy="4924786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81E6BFE-CB0F-4F5C-A113-1C4FD96F1F7C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623371" y="4104481"/>
            <a:ext cx="2311574" cy="59295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Titta på en händelse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33800" cy="3494721"/>
          </a:xfrm>
        </p:spPr>
        <p:txBody>
          <a:bodyPr/>
          <a:lstStyle/>
          <a:p>
            <a:r>
              <a:rPr lang="sv-SE" dirty="0"/>
              <a:t>Tryck på rutan med </a:t>
            </a:r>
            <a:r>
              <a:rPr lang="sv-SE" b="1" dirty="0"/>
              <a:t>datumet. </a:t>
            </a:r>
          </a:p>
          <a:p>
            <a:r>
              <a:rPr lang="sv-SE" dirty="0"/>
              <a:t>Bilder och filmer lägger sig på rad till </a:t>
            </a:r>
            <a:r>
              <a:rPr lang="sv-SE" b="1" dirty="0"/>
              <a:t>vänster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3</a:t>
            </a:fld>
            <a:endParaRPr lang="sv-S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79" y="1611663"/>
            <a:ext cx="6638301" cy="49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671CFE5B-D59A-4C7C-A434-2C62873A7851}"/>
              </a:ext>
            </a:extLst>
          </p:cNvPr>
          <p:cNvCxnSpPr>
            <a:cxnSpLocks/>
          </p:cNvCxnSpPr>
          <p:nvPr/>
        </p:nvCxnSpPr>
        <p:spPr>
          <a:xfrm>
            <a:off x="4150760" y="3885779"/>
            <a:ext cx="1037690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Öppna bild eller film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rutan.</a:t>
            </a:r>
          </a:p>
          <a:p>
            <a:r>
              <a:rPr lang="sv-SE" dirty="0"/>
              <a:t>Bilderna öppnas upp.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4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46" y="1611663"/>
            <a:ext cx="6401995" cy="4801496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B966E056-9FD3-4731-AE6F-A74B2049010D}"/>
              </a:ext>
            </a:extLst>
          </p:cNvPr>
          <p:cNvCxnSpPr>
            <a:cxnSpLocks/>
          </p:cNvCxnSpPr>
          <p:nvPr/>
        </p:nvCxnSpPr>
        <p:spPr>
          <a:xfrm>
            <a:off x="4017196" y="4048018"/>
            <a:ext cx="4643919" cy="196236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55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Titta på nästa bild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02978" cy="3494721"/>
          </a:xfrm>
        </p:spPr>
        <p:txBody>
          <a:bodyPr/>
          <a:lstStyle/>
          <a:p>
            <a:r>
              <a:rPr lang="sv-SE" dirty="0"/>
              <a:t>Bläddra med </a:t>
            </a:r>
            <a:r>
              <a:rPr lang="sv-SE" b="1" dirty="0"/>
              <a:t>pilen </a:t>
            </a:r>
            <a:r>
              <a:rPr lang="sv-SE" dirty="0"/>
              <a:t>för att se nästa bild.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5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65" y="1725811"/>
            <a:ext cx="6443092" cy="4832318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6D85265F-0F51-4628-8E6D-7F4B5C246CB1}"/>
              </a:ext>
            </a:extLst>
          </p:cNvPr>
          <p:cNvCxnSpPr>
            <a:cxnSpLocks/>
          </p:cNvCxnSpPr>
          <p:nvPr/>
        </p:nvCxnSpPr>
        <p:spPr>
          <a:xfrm flipH="1">
            <a:off x="9958862" y="5979560"/>
            <a:ext cx="1979709" cy="26927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3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Lyssna på texten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33800" cy="3494721"/>
          </a:xfrm>
        </p:spPr>
        <p:txBody>
          <a:bodyPr/>
          <a:lstStyle/>
          <a:p>
            <a:r>
              <a:rPr lang="sv-SE" dirty="0"/>
              <a:t>Tryck på den blå </a:t>
            </a:r>
            <a:r>
              <a:rPr lang="sv-SE" b="1" dirty="0" err="1"/>
              <a:t>playknappen</a:t>
            </a:r>
            <a:r>
              <a:rPr lang="sv-SE" b="1" dirty="0"/>
              <a:t> </a:t>
            </a:r>
            <a:r>
              <a:rPr lang="sv-SE" dirty="0"/>
              <a:t>för att lyssna på texten. </a:t>
            </a:r>
          </a:p>
          <a:p>
            <a:r>
              <a:rPr lang="sv-SE" dirty="0"/>
              <a:t>En datorröst läser upp texten.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6</a:t>
            </a:fld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98" y="1611663"/>
            <a:ext cx="6576656" cy="4932491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CC7D2E9A-BB66-4783-9C96-D25367DD70CB}"/>
              </a:ext>
            </a:extLst>
          </p:cNvPr>
          <p:cNvCxnSpPr>
            <a:cxnSpLocks/>
          </p:cNvCxnSpPr>
          <p:nvPr/>
        </p:nvCxnSpPr>
        <p:spPr>
          <a:xfrm>
            <a:off x="3534311" y="4643919"/>
            <a:ext cx="1767155" cy="112787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9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Lyssna på ljudet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524334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gröna </a:t>
            </a:r>
            <a:r>
              <a:rPr lang="sv-SE" b="1" dirty="0" err="1"/>
              <a:t>playknappen</a:t>
            </a:r>
            <a:r>
              <a:rPr lang="sv-SE" b="1" dirty="0"/>
              <a:t> </a:t>
            </a:r>
            <a:r>
              <a:rPr lang="sv-SE" dirty="0"/>
              <a:t>för att lyssna på ljudet. </a:t>
            </a:r>
          </a:p>
          <a:p>
            <a:r>
              <a:rPr lang="sv-SE" dirty="0"/>
              <a:t>Inspelat ljud spelas upp.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7</a:t>
            </a:fld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02" y="1433127"/>
            <a:ext cx="6771226" cy="508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4EC7B0A-E40E-45B1-ADF2-2F324DFEA1BA}"/>
              </a:ext>
            </a:extLst>
          </p:cNvPr>
          <p:cNvCxnSpPr>
            <a:cxnSpLocks/>
          </p:cNvCxnSpPr>
          <p:nvPr/>
        </p:nvCxnSpPr>
        <p:spPr>
          <a:xfrm>
            <a:off x="3955551" y="5424873"/>
            <a:ext cx="4133413" cy="70079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5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Titta på en film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031751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gröna </a:t>
            </a:r>
            <a:r>
              <a:rPr lang="sv-SE" b="1" dirty="0" err="1"/>
              <a:t>playknappen</a:t>
            </a:r>
            <a:r>
              <a:rPr lang="sv-SE" b="1" dirty="0"/>
              <a:t> </a:t>
            </a:r>
            <a:r>
              <a:rPr lang="sv-SE" dirty="0"/>
              <a:t>för att titta på en film.</a:t>
            </a:r>
          </a:p>
          <a:p>
            <a:r>
              <a:rPr lang="sv-SE" dirty="0"/>
              <a:t>Filmen spelas upp.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8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74" y="1611663"/>
            <a:ext cx="6523853" cy="4892889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53EFCFF8-14AA-4590-9F5C-9AF254A8345C}"/>
              </a:ext>
            </a:extLst>
          </p:cNvPr>
          <p:cNvCxnSpPr>
            <a:cxnSpLocks/>
          </p:cNvCxnSpPr>
          <p:nvPr/>
        </p:nvCxnSpPr>
        <p:spPr>
          <a:xfrm>
            <a:off x="4787757" y="5517222"/>
            <a:ext cx="3493214" cy="59590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14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Tillbaka till startsidan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2357120"/>
            <a:ext cx="3363929" cy="3494721"/>
          </a:xfrm>
        </p:spPr>
        <p:txBody>
          <a:bodyPr/>
          <a:lstStyle/>
          <a:p>
            <a:r>
              <a:rPr lang="sv-SE" dirty="0"/>
              <a:t>För att avsluta tryck på </a:t>
            </a:r>
            <a:r>
              <a:rPr lang="sv-SE" b="1" dirty="0"/>
              <a:t>blå pilen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9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91" y="1611663"/>
            <a:ext cx="6443093" cy="4832319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A3527109-F8D0-433B-A594-036FE27E653E}"/>
              </a:ext>
            </a:extLst>
          </p:cNvPr>
          <p:cNvCxnSpPr>
            <a:cxnSpLocks/>
          </p:cNvCxnSpPr>
          <p:nvPr/>
        </p:nvCxnSpPr>
        <p:spPr>
          <a:xfrm flipV="1">
            <a:off x="4202130" y="2044557"/>
            <a:ext cx="1089061" cy="60617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036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7690</TotalTime>
  <Words>210</Words>
  <Application>Microsoft Office PowerPoint</Application>
  <PresentationFormat>Bredbild</PresentationFormat>
  <Paragraphs>44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Source Sans Pro</vt:lpstr>
      <vt:lpstr>Source Sans Pro Semibold</vt:lpstr>
      <vt:lpstr>Tema Uppsala</vt:lpstr>
      <vt:lpstr>Fotokalendern – app </vt:lpstr>
      <vt:lpstr>Titta på en händelse </vt:lpstr>
      <vt:lpstr>Titta på en händelse </vt:lpstr>
      <vt:lpstr>Öppna bild eller film </vt:lpstr>
      <vt:lpstr>Titta på nästa bild </vt:lpstr>
      <vt:lpstr>Lyssna på texten </vt:lpstr>
      <vt:lpstr>Lyssna på ljudet </vt:lpstr>
      <vt:lpstr>Titta på en film </vt:lpstr>
      <vt:lpstr>Tillbaka till startsidan </vt:lpstr>
      <vt:lpstr>Lägga till en händelse- byt PPT 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Davidsson Niclas</cp:lastModifiedBy>
  <cp:revision>96</cp:revision>
  <cp:lastPrinted>2016-04-19T07:45:19Z</cp:lastPrinted>
  <dcterms:created xsi:type="dcterms:W3CDTF">2018-06-29T08:36:21Z</dcterms:created>
  <dcterms:modified xsi:type="dcterms:W3CDTF">2021-02-04T21:55:15Z</dcterms:modified>
</cp:coreProperties>
</file>