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9"/>
  </p:notesMasterIdLst>
  <p:sldIdLst>
    <p:sldId id="385" r:id="rId2"/>
    <p:sldId id="396" r:id="rId3"/>
    <p:sldId id="394" r:id="rId4"/>
    <p:sldId id="393" r:id="rId5"/>
    <p:sldId id="391" r:id="rId6"/>
    <p:sldId id="397" r:id="rId7"/>
    <p:sldId id="387" r:id="rId8"/>
  </p:sldIdLst>
  <p:sldSz cx="12192000" cy="6858000"/>
  <p:notesSz cx="6794500" cy="9931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 Semibold" panose="020B0603030403020204" pitchFamily="34" charset="0"/>
      <p:bold r:id="rId18"/>
      <p:boldItalic r:id="rId1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632" autoAdjust="0"/>
    <p:restoredTop sz="86410" autoAdjust="0"/>
  </p:normalViewPr>
  <p:slideViewPr>
    <p:cSldViewPr snapToGrid="0">
      <p:cViewPr varScale="1">
        <p:scale>
          <a:sx n="91" d="100"/>
          <a:sy n="91" d="100"/>
        </p:scale>
        <p:origin x="114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2022-03-16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0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Enter, eller retur, som knappen ibland kallas finns på tangentbordet.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10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finns mycket</a:t>
            </a:r>
            <a:r>
              <a:rPr lang="sv-SE" baseline="0" dirty="0"/>
              <a:t> information att läsa om.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453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Inloggning kräver Mobilt</a:t>
            </a:r>
            <a:r>
              <a:rPr lang="sv-SE" baseline="0" dirty="0"/>
              <a:t> BankID. </a:t>
            </a:r>
          </a:p>
          <a:p>
            <a:pPr rtl="0"/>
            <a:r>
              <a:rPr lang="sv-SE" baseline="0" dirty="0"/>
              <a:t>När du loggat in kommer du till Mina sidor. </a:t>
            </a:r>
          </a:p>
          <a:p>
            <a:pPr rtl="0"/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Mina sidor kan du ansöka och anmäla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de flesta ersättningar, till exempel sjukpenning, bostadsbidrag, aktivitetsstöd och föräldrapenning.</a:t>
            </a:r>
          </a:p>
          <a:p>
            <a:pPr rtl="0"/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kan se vad som hänt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ditt ärende,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 exempel att Försäkringskassan tagit emot din anmälan, att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f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ått ditt läkarintyg eller att du har fått ett beslut.</a:t>
            </a:r>
          </a:p>
          <a:p>
            <a:pPr rtl="0"/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kan se när pengarna kommer och hur mycket du får. För vissa ersättningar kan du både se den kommande utbetalningen och preliminära framtida utbetalningar.</a:t>
            </a:r>
          </a:p>
          <a:p>
            <a:pPr rtl="0"/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ändra dina uppgifter,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till exempel till vilket konto du vill ha dina pengar eller att du har fått en ny inkomst.</a:t>
            </a:r>
          </a:p>
          <a:p>
            <a:pPr rtl="0"/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aktivera så att du får sms eller e-post meddelande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något nytt har hänt i ditt ärende, till exempel att din utbetalning är på väg eller att du behöver komplettera något i din ansökan.</a:t>
            </a:r>
          </a:p>
          <a:p>
            <a:pPr rtl="0"/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kan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aktivera så att du får din post digitalt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istället för som pappersutskick. Då får du de flesta brev från Försäkringskassan på Mina sidor istället för i brevlådan.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17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sakringskassan.s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Försäkringskassans hemsida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9A4017A-678F-4A18-9C0D-DC5EB75BCC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776134"/>
            <a:ext cx="8182867" cy="320622"/>
          </a:xfrm>
        </p:spPr>
        <p:txBody>
          <a:bodyPr/>
          <a:lstStyle/>
          <a:p>
            <a:r>
              <a:rPr lang="sv-SE" dirty="0"/>
              <a:t>23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75DF0D-B1FB-4E24-A3E5-8B6882F8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2" cy="733184"/>
          </a:xfrm>
        </p:spPr>
        <p:txBody>
          <a:bodyPr/>
          <a:lstStyle/>
          <a:p>
            <a:r>
              <a:rPr lang="sv-SE" sz="4000" kern="1200" spc="-150" baseline="0" dirty="0">
                <a:solidFill>
                  <a:schemeClr val="accent3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Öppna webbläsaren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webbläsaren för att komma ut på internet.</a:t>
            </a:r>
          </a:p>
        </p:txBody>
      </p:sp>
      <p:pic>
        <p:nvPicPr>
          <p:cNvPr id="8" name="Platshållare för innehåll 7" descr="Längst ner visas olika webbläsare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73" y="1704975"/>
            <a:ext cx="6126253" cy="4282096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8832" y="4595120"/>
            <a:ext cx="2880159" cy="111581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4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A495E5EF-047C-460C-8448-6E51CE0F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267084" cy="728663"/>
          </a:xfrm>
        </p:spPr>
        <p:txBody>
          <a:bodyPr/>
          <a:lstStyle/>
          <a:p>
            <a:r>
              <a:rPr lang="sv-SE" dirty="0"/>
              <a:t>Adressfältet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267084" cy="3542250"/>
          </a:xfrm>
        </p:spPr>
        <p:txBody>
          <a:bodyPr/>
          <a:lstStyle/>
          <a:p>
            <a:r>
              <a:rPr lang="sv-SE" dirty="0"/>
              <a:t>Skriv försäkringskassan.se i adressfältet, tryck </a:t>
            </a:r>
            <a:r>
              <a:rPr lang="sv-SE" b="1" dirty="0"/>
              <a:t>Enter</a:t>
            </a:r>
            <a:r>
              <a:rPr lang="sv-SE" dirty="0"/>
              <a:t>.</a:t>
            </a:r>
          </a:p>
        </p:txBody>
      </p:sp>
      <p:pic>
        <p:nvPicPr>
          <p:cNvPr id="2" name="Bildobjekt 1" descr="Adressfältet finns längst upp på sidan.">
            <a:extLst>
              <a:ext uri="{FF2B5EF4-FFF2-40B4-BE49-F238E27FC236}">
                <a16:creationId xmlns:a16="http://schemas.microsoft.com/office/drawing/2014/main" id="{CF7B5B57-9A9C-4BA2-A160-808134D90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284" y="1568684"/>
            <a:ext cx="5957713" cy="4283158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E84CD6F2-86EE-428C-AB58-AF185FB5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400550" y="2228850"/>
            <a:ext cx="1939292" cy="59055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3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97FD11-D319-4DED-AA6F-30C693A4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237285" cy="700361"/>
          </a:xfrm>
        </p:spPr>
        <p:txBody>
          <a:bodyPr/>
          <a:lstStyle/>
          <a:p>
            <a:r>
              <a:rPr lang="sv-SE" dirty="0"/>
              <a:t>Startsidan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237285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är nu på Försäkringskassans startsida.</a:t>
            </a:r>
          </a:p>
          <a:p>
            <a:r>
              <a:rPr lang="sv-SE" dirty="0"/>
              <a:t>Tryck på det ämne du söker information om.</a:t>
            </a:r>
          </a:p>
        </p:txBody>
      </p:sp>
      <p:pic>
        <p:nvPicPr>
          <p:cNvPr id="5" name="Platshållare för innehåll 6" descr="Exempel på ämnen som finns, Förälder, Sjuk, Arbetssökande, Funktionsnedsättning.">
            <a:hlinkClick r:id="rId3"/>
            <a:extLst>
              <a:ext uri="{FF2B5EF4-FFF2-40B4-BE49-F238E27FC236}">
                <a16:creationId xmlns:a16="http://schemas.microsoft.com/office/drawing/2014/main" id="{FA46692F-9463-44C9-8C73-4BDB27C927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85" y="1789339"/>
            <a:ext cx="6828442" cy="39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4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422E9EB-0426-4387-A4DE-246971125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971911" cy="738527"/>
          </a:xfrm>
        </p:spPr>
        <p:txBody>
          <a:bodyPr/>
          <a:lstStyle/>
          <a:p>
            <a:r>
              <a:rPr lang="sv-SE" dirty="0"/>
              <a:t>Logga 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971912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kan logga in för att se dina privata ärenden hos Försäkringskassan.</a:t>
            </a:r>
          </a:p>
          <a:p>
            <a:r>
              <a:rPr lang="sv-SE" dirty="0"/>
              <a:t>För att logga in kvävs att du har ett Mobilt </a:t>
            </a:r>
            <a:r>
              <a:rPr lang="sv-SE" dirty="0" err="1"/>
              <a:t>BankID</a:t>
            </a:r>
            <a:r>
              <a:rPr lang="sv-SE" dirty="0"/>
              <a:t>.</a:t>
            </a:r>
          </a:p>
        </p:txBody>
      </p:sp>
      <p:pic>
        <p:nvPicPr>
          <p:cNvPr id="5" name="Platshållare för innehåll 4" descr="Logga in i vit text med grön bakgrund uppe till höger.">
            <a:extLst>
              <a:ext uri="{FF2B5EF4-FFF2-40B4-BE49-F238E27FC236}">
                <a16:creationId xmlns:a16="http://schemas.microsoft.com/office/drawing/2014/main" id="{A5D530C4-C0B3-4B61-976A-52A50815FA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4" y="1675063"/>
            <a:ext cx="6972821" cy="4272030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1965453C-BDCF-4F58-8ED6-E0E2E761D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82250" y="1441228"/>
            <a:ext cx="0" cy="86836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9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98822"/>
            <a:ext cx="5552769" cy="2411949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099B4C1-C31C-4CB9-AF06-2D16DACEF4AA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7985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7613</TotalTime>
  <Words>360</Words>
  <Application>Microsoft Office PowerPoint</Application>
  <PresentationFormat>Bredbild</PresentationFormat>
  <Paragraphs>40</Paragraphs>
  <Slides>7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Source Sans Pro Semibold</vt:lpstr>
      <vt:lpstr>Calibri</vt:lpstr>
      <vt:lpstr>Arial</vt:lpstr>
      <vt:lpstr>Source Sans Pro</vt:lpstr>
      <vt:lpstr>Tema Uppsala</vt:lpstr>
      <vt:lpstr>Försäkringskassans hemsida</vt:lpstr>
      <vt:lpstr>Öppna webbläsaren</vt:lpstr>
      <vt:lpstr>Adressfältet</vt:lpstr>
      <vt:lpstr>Startsidan</vt:lpstr>
      <vt:lpstr>Logga in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Thisner Gustaf</cp:lastModifiedBy>
  <cp:revision>93</cp:revision>
  <cp:lastPrinted>2016-04-19T07:45:19Z</cp:lastPrinted>
  <dcterms:created xsi:type="dcterms:W3CDTF">2018-06-29T08:36:21Z</dcterms:created>
  <dcterms:modified xsi:type="dcterms:W3CDTF">2022-03-16T10:02:18Z</dcterms:modified>
</cp:coreProperties>
</file>