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3"/>
  </p:notesMasterIdLst>
  <p:sldIdLst>
    <p:sldId id="385" r:id="rId2"/>
    <p:sldId id="388" r:id="rId3"/>
    <p:sldId id="396" r:id="rId4"/>
    <p:sldId id="395" r:id="rId5"/>
    <p:sldId id="394" r:id="rId6"/>
    <p:sldId id="393" r:id="rId7"/>
    <p:sldId id="400" r:id="rId8"/>
    <p:sldId id="392" r:id="rId9"/>
    <p:sldId id="391" r:id="rId10"/>
    <p:sldId id="399" r:id="rId11"/>
    <p:sldId id="387" r:id="rId12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35" autoAdjust="0"/>
  </p:normalViewPr>
  <p:slideViewPr>
    <p:cSldViewPr snapToGrid="0">
      <p:cViewPr varScale="1">
        <p:scale>
          <a:sx n="100" d="100"/>
          <a:sy n="100" d="100"/>
        </p:scale>
        <p:origin x="108" y="9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 har det övergripande ansvaret för kollektivtrafiken i Uppsala län. Stadsbussar,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regionsbussar och Upptåget hör till UL.</a:t>
            </a:r>
            <a:br>
              <a:rPr lang="sv-SE" dirty="0"/>
            </a:br>
            <a:r>
              <a:rPr lang="sv-S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Trafik och samhälle inom Region Uppsala som ansvarar</a:t>
            </a:r>
            <a:r>
              <a:rPr lang="sv-SE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 UL.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956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20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Beställa avgiftsfri bussbiljett för sjukresa i UL appen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93E80A7-3BB9-4957-8FD4-C95BC8918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7 april 2022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F6CBFD7-3824-4D7F-A9F1-60C669DC0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F334F2FE-8820-431D-AD51-CFACD992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2B33C2-54EE-4A44-9B78-6F01870CE737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033E2F79-8797-4C99-9F7C-AB0F1E26009E}"/>
              </a:ext>
            </a:extLst>
          </p:cNvPr>
          <p:cNvSpPr txBox="1">
            <a:spLocks/>
          </p:cNvSpPr>
          <p:nvPr/>
        </p:nvSpPr>
        <p:spPr>
          <a:xfrm>
            <a:off x="91607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Sida </a:t>
            </a:r>
            <a:fld id="{D02B33C2-54EE-4A44-9B78-6F01870CE737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93439BB4-3DB1-434C-B91B-4D97E4B2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6420633" cy="1279746"/>
          </a:xfrm>
        </p:spPr>
        <p:txBody>
          <a:bodyPr>
            <a:normAutofit fontScale="90000"/>
          </a:bodyPr>
          <a:lstStyle/>
          <a:p>
            <a:r>
              <a:rPr lang="sv-SE" dirty="0"/>
              <a:t>Funk-IT Lyftet startade som ett </a:t>
            </a:r>
            <a:br>
              <a:rPr lang="sv-SE" dirty="0"/>
            </a:br>
            <a:r>
              <a:rPr lang="sv-SE" dirty="0"/>
              <a:t>samarbete mellan: 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49A2F90A-C58C-4609-8B71-3448D7BA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47386"/>
            <a:ext cx="5552769" cy="268105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</a:t>
            </a:r>
            <a:br>
              <a:rPr lang="sv-SE" dirty="0"/>
            </a:br>
            <a:r>
              <a:rPr lang="sv-SE" dirty="0"/>
              <a:t>Vård - och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E44C0BA0-05B1-4E05-8B39-B86C6F46FC6F}"/>
              </a:ext>
            </a:extLst>
          </p:cNvPr>
          <p:cNvSpPr txBox="1">
            <a:spLocks/>
          </p:cNvSpPr>
          <p:nvPr/>
        </p:nvSpPr>
        <p:spPr>
          <a:xfrm>
            <a:off x="7199595" y="5163118"/>
            <a:ext cx="3210232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10" name="Bildobjekt 9" descr="QR kod till Funk it lyftets hemsida.">
            <a:extLst>
              <a:ext uri="{FF2B5EF4-FFF2-40B4-BE49-F238E27FC236}">
                <a16:creationId xmlns:a16="http://schemas.microsoft.com/office/drawing/2014/main" id="{6AE93CE9-89A3-44CC-9CEF-C67834AB8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8" y="2313543"/>
            <a:ext cx="2810267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5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C3E61F-F346-4C82-BFF4-66AE7AE6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9371646" cy="690617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541520" cy="3542250"/>
          </a:xfrm>
        </p:spPr>
        <p:txBody>
          <a:bodyPr/>
          <a:lstStyle/>
          <a:p>
            <a:r>
              <a:rPr lang="sv-SE" dirty="0"/>
              <a:t>Du har rätt till en fri 24-timmars biljett i UL-appen 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blir kallad till ett vård-besök* inom Region Uppsala.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Du är skriven i Uppsala län.</a:t>
            </a:r>
          </a:p>
          <a:p>
            <a:r>
              <a:rPr lang="sv-SE" dirty="0"/>
              <a:t>Biljetten gäller för dig och en följeslagare den dag ditt besök är bokat. Biljetten gäller inom UL:s trafikområde.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80075A3-A317-4B4E-A0AC-5D4B60EB3118}"/>
              </a:ext>
            </a:extLst>
          </p:cNvPr>
          <p:cNvSpPr txBox="1"/>
          <p:nvPr/>
        </p:nvSpPr>
        <p:spPr>
          <a:xfrm>
            <a:off x="6096000" y="2323240"/>
            <a:ext cx="4113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*Undantag när du inte kan få sjukresan betald:</a:t>
            </a:r>
            <a:br>
              <a:rPr lang="sv-SE" sz="2400" b="1" dirty="0"/>
            </a:br>
            <a:endParaRPr lang="sv-SE" sz="2400" b="1" dirty="0"/>
          </a:p>
          <a:p>
            <a:r>
              <a:rPr lang="sv-SE" sz="2400" dirty="0"/>
              <a:t>När du ska till: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Tandvården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Kvinnofridsmottagningen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Barnskyddsteamet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Ungdomsmottagningen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Vissa privata vårdgivare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46923"/>
            <a:ext cx="2743200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5CC5CD-DBD1-4318-9EBA-980A39F4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785620"/>
          </a:xfrm>
        </p:spPr>
        <p:txBody>
          <a:bodyPr/>
          <a:lstStyle/>
          <a:p>
            <a:r>
              <a:rPr lang="sv-SE" dirty="0"/>
              <a:t>UL</a:t>
            </a:r>
            <a:r>
              <a:rPr lang="sv-SE" baseline="0" dirty="0"/>
              <a:t> </a:t>
            </a:r>
            <a:r>
              <a:rPr lang="sv-SE" baseline="0" dirty="0" err="1"/>
              <a:t>appen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5257800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Biljetten kan laddas ner 24 timmar innan besöket.</a:t>
            </a:r>
          </a:p>
          <a:p>
            <a:r>
              <a:rPr lang="sv-SE" dirty="0"/>
              <a:t>Så här gör du för att ladda ner biljetten i UL-appen:</a:t>
            </a:r>
            <a:br>
              <a:rPr lang="sv-SE" dirty="0"/>
            </a:br>
            <a:r>
              <a:rPr lang="sv-SE" dirty="0"/>
              <a:t>Ladda ner/öppna UL-appen i din mobiltelefon Android/iPhone.</a:t>
            </a:r>
          </a:p>
        </p:txBody>
      </p:sp>
      <p:pic>
        <p:nvPicPr>
          <p:cNvPr id="5" name="Platshållare för innehåll 6" descr="U l appen i svart text med gul bakgrund.">
            <a:extLst>
              <a:ext uri="{FF2B5EF4-FFF2-40B4-BE49-F238E27FC236}">
                <a16:creationId xmlns:a16="http://schemas.microsoft.com/office/drawing/2014/main" id="{05A6D8F5-DC3A-4B55-B709-805B60CA3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60" y="717126"/>
            <a:ext cx="3246633" cy="5768193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6990D193-4BE4-4E41-9D62-F46C31713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38286" y="1258163"/>
            <a:ext cx="19556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5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BBF5EC-1100-40E7-AB46-89A6C32F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257800" cy="826649"/>
          </a:xfrm>
        </p:spPr>
        <p:txBody>
          <a:bodyPr/>
          <a:lstStyle/>
          <a:p>
            <a:r>
              <a:rPr lang="sv-SE" dirty="0"/>
              <a:t>Startsida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5257800" cy="3542250"/>
          </a:xfrm>
        </p:spPr>
        <p:txBody>
          <a:bodyPr/>
          <a:lstStyle/>
          <a:p>
            <a:r>
              <a:rPr lang="sv-SE" dirty="0"/>
              <a:t>Öppna menyn genom att trycka på biljett.</a:t>
            </a:r>
          </a:p>
        </p:txBody>
      </p:sp>
      <p:pic>
        <p:nvPicPr>
          <p:cNvPr id="8" name="Bildobjekt 7" descr="Menynraden finns längst ner i appen. Från vänster till höger Start, resa, biljett, favoriter samt mer.">
            <a:extLst>
              <a:ext uri="{FF2B5EF4-FFF2-40B4-BE49-F238E27FC236}">
                <a16:creationId xmlns:a16="http://schemas.microsoft.com/office/drawing/2014/main" id="{D868DCD0-4025-42C9-871A-E5676ACE2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5679"/>
            <a:ext cx="2607895" cy="536067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92F76333-32AF-4287-AB09-9660627C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61699" y="4864125"/>
            <a:ext cx="2290906" cy="82664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A4802FA-5D76-4798-895C-4E7674B9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5257800" cy="833121"/>
          </a:xfrm>
        </p:spPr>
        <p:txBody>
          <a:bodyPr/>
          <a:lstStyle/>
          <a:p>
            <a:r>
              <a:rPr lang="sv-SE" dirty="0"/>
              <a:t>Meny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541044" cy="3542250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Köp biljett </a:t>
            </a:r>
            <a:r>
              <a:rPr lang="sv-SE" dirty="0"/>
              <a:t>nere i </a:t>
            </a:r>
            <a:r>
              <a:rPr lang="sv-SE" dirty="0" err="1"/>
              <a:t>appen</a:t>
            </a:r>
            <a:r>
              <a:rPr lang="sv-SE" dirty="0"/>
              <a:t>.</a:t>
            </a:r>
          </a:p>
        </p:txBody>
      </p:sp>
      <p:pic>
        <p:nvPicPr>
          <p:cNvPr id="8" name="Bildobjekt 7" descr="Köp biljett i svart text med grå bakgrund.">
            <a:extLst>
              <a:ext uri="{FF2B5EF4-FFF2-40B4-BE49-F238E27FC236}">
                <a16:creationId xmlns:a16="http://schemas.microsoft.com/office/drawing/2014/main" id="{FABEDC7A-7794-483A-98D5-2349FAF72D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61" y="995679"/>
            <a:ext cx="3013871" cy="53606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01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66FFA3-B877-43BC-AC1D-7737F2A3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809370"/>
          </a:xfrm>
        </p:spPr>
        <p:txBody>
          <a:bodyPr/>
          <a:lstStyle/>
          <a:p>
            <a:r>
              <a:rPr lang="sv-SE" dirty="0"/>
              <a:t>Välj biljett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055269" cy="3542250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Övriga biljetter </a:t>
            </a:r>
            <a:r>
              <a:rPr lang="sv-SE" dirty="0"/>
              <a:t>längst ner i </a:t>
            </a:r>
            <a:r>
              <a:rPr lang="sv-SE" dirty="0" err="1"/>
              <a:t>appen</a:t>
            </a:r>
            <a:r>
              <a:rPr lang="sv-SE" dirty="0"/>
              <a:t>. </a:t>
            </a:r>
          </a:p>
        </p:txBody>
      </p:sp>
      <p:pic>
        <p:nvPicPr>
          <p:cNvPr id="8" name="Bildobjekt 7" descr="Övriga biljetter i svart text med grå bakgrund länst ner i menyraden.">
            <a:extLst>
              <a:ext uri="{FF2B5EF4-FFF2-40B4-BE49-F238E27FC236}">
                <a16:creationId xmlns:a16="http://schemas.microsoft.com/office/drawing/2014/main" id="{2B693A33-E047-4461-B109-DAC7A7D77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50" y="995680"/>
            <a:ext cx="3013870" cy="53606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996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7F7064-663A-4D40-9A84-53B3364D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728422"/>
          </a:xfrm>
        </p:spPr>
        <p:txBody>
          <a:bodyPr>
            <a:normAutofit/>
          </a:bodyPr>
          <a:lstStyle/>
          <a:p>
            <a:r>
              <a:rPr lang="sv-SE" dirty="0"/>
              <a:t>Sjukresa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AC11CB-296B-490A-8D56-BBE33BFB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Sjukresa som finns långt ner i listan.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3BC60AA-BE17-4371-813D-69AD7663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/>
          </a:p>
        </p:txBody>
      </p:sp>
      <p:pic>
        <p:nvPicPr>
          <p:cNvPr id="7" name="Platshållare för innehåll 6" descr="Symbol för sjukresa en buss med ett sjukhuskors i fram.">
            <a:extLst>
              <a:ext uri="{FF2B5EF4-FFF2-40B4-BE49-F238E27FC236}">
                <a16:creationId xmlns:a16="http://schemas.microsoft.com/office/drawing/2014/main" id="{5413E502-50B5-4A1B-81BA-51C361FB1FD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4313"/>
            <a:ext cx="2748897" cy="4889374"/>
          </a:xfr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781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288AF7F-15C0-4B01-8AC7-1735C947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815864"/>
          </a:xfrm>
        </p:spPr>
        <p:txBody>
          <a:bodyPr/>
          <a:lstStyle/>
          <a:p>
            <a:r>
              <a:rPr lang="sv-SE" dirty="0"/>
              <a:t>Vårdsökanden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5257800" cy="3542250"/>
          </a:xfrm>
        </p:spPr>
        <p:txBody>
          <a:bodyPr/>
          <a:lstStyle/>
          <a:p>
            <a:r>
              <a:rPr lang="sv-SE" dirty="0"/>
              <a:t>Skriv in personnumret. </a:t>
            </a:r>
          </a:p>
        </p:txBody>
      </p:sp>
      <p:pic>
        <p:nvPicPr>
          <p:cNvPr id="8" name="Bildobjekt 7" descr="Ange personnummer i gråtext i vit textruta. Okej till höger om rutan i svart text med grå bakgrund.">
            <a:extLst>
              <a:ext uri="{FF2B5EF4-FFF2-40B4-BE49-F238E27FC236}">
                <a16:creationId xmlns:a16="http://schemas.microsoft.com/office/drawing/2014/main" id="{B229C785-F8DF-4BA3-A593-79E277A1D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6158"/>
            <a:ext cx="2607893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5DF5B87-4A13-4A80-B217-2C5A166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5257800" cy="893750"/>
          </a:xfrm>
        </p:spPr>
        <p:txBody>
          <a:bodyPr/>
          <a:lstStyle/>
          <a:p>
            <a:r>
              <a:rPr lang="sv-SE" dirty="0"/>
              <a:t>Biljetten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5257800" cy="3542250"/>
          </a:xfrm>
        </p:spPr>
        <p:txBody>
          <a:bodyPr/>
          <a:lstStyle/>
          <a:p>
            <a:r>
              <a:rPr lang="sv-SE" dirty="0"/>
              <a:t>Klockan 00.00 på din besöksdag blir din biljett aktiv. Biljetten gäller till 04.30 dagen efter.</a:t>
            </a:r>
          </a:p>
          <a:p>
            <a:r>
              <a:rPr lang="sv-SE" dirty="0"/>
              <a:t>När du ska resa öppnar du UL-appen och visar din 24-timmarsbiljett för föraren/tågvärden.</a:t>
            </a:r>
          </a:p>
        </p:txBody>
      </p:sp>
      <p:pic>
        <p:nvPicPr>
          <p:cNvPr id="6" name="Bildobjekt 5" descr="En q r kod visas som biljett.">
            <a:extLst>
              <a:ext uri="{FF2B5EF4-FFF2-40B4-BE49-F238E27FC236}">
                <a16:creationId xmlns:a16="http://schemas.microsoft.com/office/drawing/2014/main" id="{2929A285-E41F-459C-9FDE-81F4B8D5D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95680"/>
            <a:ext cx="3013870" cy="53606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593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7978</TotalTime>
  <Words>295</Words>
  <Application>Microsoft Office PowerPoint</Application>
  <PresentationFormat>Bredbild</PresentationFormat>
  <Paragraphs>51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Source Sans Pro Semibold</vt:lpstr>
      <vt:lpstr>Source Sans Pro</vt:lpstr>
      <vt:lpstr>Arial</vt:lpstr>
      <vt:lpstr>Calibri</vt:lpstr>
      <vt:lpstr>Tema Uppsala</vt:lpstr>
      <vt:lpstr>Beställa avgiftsfri bussbiljett för sjukresa i UL appen</vt:lpstr>
      <vt:lpstr>Information</vt:lpstr>
      <vt:lpstr>UL appen</vt:lpstr>
      <vt:lpstr>Startsida</vt:lpstr>
      <vt:lpstr>Meny</vt:lpstr>
      <vt:lpstr>Välj biljett</vt:lpstr>
      <vt:lpstr>Sjukresa</vt:lpstr>
      <vt:lpstr>Vårdsökanden </vt:lpstr>
      <vt:lpstr>Biljetten</vt:lpstr>
      <vt:lpstr>Funk-IT Lyftet startade som ett 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100</cp:revision>
  <cp:lastPrinted>2016-04-19T07:45:19Z</cp:lastPrinted>
  <dcterms:created xsi:type="dcterms:W3CDTF">2018-06-29T08:36:21Z</dcterms:created>
  <dcterms:modified xsi:type="dcterms:W3CDTF">2022-04-07T07:38:58Z</dcterms:modified>
</cp:coreProperties>
</file>