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9"/>
  </p:notesMasterIdLst>
  <p:sldIdLst>
    <p:sldId id="385" r:id="rId2"/>
    <p:sldId id="391" r:id="rId3"/>
    <p:sldId id="392" r:id="rId4"/>
    <p:sldId id="393" r:id="rId5"/>
    <p:sldId id="394" r:id="rId6"/>
    <p:sldId id="395" r:id="rId7"/>
    <p:sldId id="398" r:id="rId8"/>
    <p:sldId id="399" r:id="rId9"/>
    <p:sldId id="396" r:id="rId10"/>
    <p:sldId id="397" r:id="rId11"/>
    <p:sldId id="390" r:id="rId12"/>
    <p:sldId id="400" r:id="rId13"/>
    <p:sldId id="401" r:id="rId14"/>
    <p:sldId id="402" r:id="rId15"/>
    <p:sldId id="403" r:id="rId16"/>
    <p:sldId id="405" r:id="rId17"/>
    <p:sldId id="387" r:id="rId18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DCE66-CF0F-41DE-882B-613F73476B1E}" v="1" dt="2019-04-23T06:05:5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4" autoAdjust="0"/>
  </p:normalViewPr>
  <p:slideViewPr>
    <p:cSldViewPr snapToGrid="0">
      <p:cViewPr varScale="1">
        <p:scale>
          <a:sx n="90" d="100"/>
          <a:sy n="90" d="100"/>
        </p:scale>
        <p:origin x="102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2021-06-22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Scrolla betyder att du förflyttar dig på skärmen uppåt, neråt eller åt sidan.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155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Lyssna på ljudböcker i </a:t>
            </a:r>
            <a:r>
              <a:rPr lang="sv-SE" dirty="0" err="1"/>
              <a:t>Biblio</a:t>
            </a:r>
            <a:r>
              <a:rPr lang="sv-SE" dirty="0"/>
              <a:t>-appen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291127E-3AF9-47E8-9070-EEE731D72302}"/>
              </a:ext>
            </a:extLst>
          </p:cNvPr>
          <p:cNvSpPr txBox="1">
            <a:spLocks/>
          </p:cNvSpPr>
          <p:nvPr/>
        </p:nvSpPr>
        <p:spPr>
          <a:xfrm>
            <a:off x="444280" y="4682690"/>
            <a:ext cx="8182867" cy="367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chemeClr val="bg1"/>
                </a:solidFill>
              </a:rPr>
              <a:t>16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07246"/>
          </a:xfrm>
        </p:spPr>
        <p:txBody>
          <a:bodyPr/>
          <a:lstStyle/>
          <a:p>
            <a:r>
              <a:rPr lang="sv-SE" dirty="0"/>
              <a:t>Se lånade böcker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När du har lånat en bok hittar du den i menyn under </a:t>
            </a:r>
            <a:r>
              <a:rPr lang="sv-SE" b="1" dirty="0">
                <a:ea typeface="Source Sans Pro" panose="020B0503030403020204" pitchFamily="34" charset="0"/>
              </a:rPr>
              <a:t>Mina lån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9" name="Platshållare för innehåll 9" descr="Mina lån, längst upp i menylistan.">
            <a:extLst>
              <a:ext uri="{FF2B5EF4-FFF2-40B4-BE49-F238E27FC236}">
                <a16:creationId xmlns:a16="http://schemas.microsoft.com/office/drawing/2014/main" id="{B0E459F8-4850-4C43-8BEB-578C0C8F6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91" y="975938"/>
            <a:ext cx="3115755" cy="5562974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8236C195-B044-4A47-AFF5-AE7B93672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722706" y="2257757"/>
            <a:ext cx="1455274" cy="34824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01025"/>
          </a:xfrm>
        </p:spPr>
        <p:txBody>
          <a:bodyPr/>
          <a:lstStyle/>
          <a:p>
            <a:r>
              <a:rPr lang="sv-SE" dirty="0"/>
              <a:t>Välja bok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den nedladdade boken för att börja lyssna.</a:t>
            </a:r>
          </a:p>
        </p:txBody>
      </p:sp>
      <p:pic>
        <p:nvPicPr>
          <p:cNvPr id="6" name="Platshållare för innehåll 4" descr="Tre böcker i en lista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59" y="1053985"/>
            <a:ext cx="2914285" cy="5185351"/>
          </a:xfrm>
        </p:spPr>
      </p:pic>
    </p:spTree>
    <p:extLst>
      <p:ext uri="{BB962C8B-B14F-4D97-AF65-F5344CB8AC3E}">
        <p14:creationId xmlns:p14="http://schemas.microsoft.com/office/powerpoint/2010/main" val="3326288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38348"/>
          </a:xfrm>
        </p:spPr>
        <p:txBody>
          <a:bodyPr/>
          <a:lstStyle/>
          <a:p>
            <a:r>
              <a:rPr lang="sv-SE" dirty="0"/>
              <a:t>Lyssna på bok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play-knappen</a:t>
            </a:r>
            <a:r>
              <a:rPr lang="sv-SE" dirty="0">
                <a:ea typeface="Source Sans Pro" panose="020B0503030403020204" pitchFamily="34" charset="0"/>
              </a:rPr>
              <a:t> för att börja lyssna.</a:t>
            </a:r>
          </a:p>
        </p:txBody>
      </p:sp>
      <p:pic>
        <p:nvPicPr>
          <p:cNvPr id="9" name="Platshållare för innehåll 5" descr="Play knappen finns längst ner i mitten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83" y="971791"/>
            <a:ext cx="3133948" cy="5576196"/>
          </a:xfr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FAAAF9A5-5009-4DD7-B309-368F8DA5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32580" y="3821565"/>
            <a:ext cx="3017568" cy="184977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9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25907"/>
          </a:xfrm>
        </p:spPr>
        <p:txBody>
          <a:bodyPr/>
          <a:lstStyle/>
          <a:p>
            <a:r>
              <a:rPr lang="sv-SE" dirty="0"/>
              <a:t>Ställa in timer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sv-SE" dirty="0">
                <a:ea typeface="Source Sans Pro" panose="020B0503030403020204" pitchFamily="34" charset="0"/>
              </a:rPr>
              <a:t>Du kan ställa in en timer så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stängs uppläsningen av efter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önskad tidsinställning.</a:t>
            </a:r>
          </a:p>
          <a:p>
            <a:pPr>
              <a:spcAft>
                <a:spcPts val="1800"/>
              </a:spcAft>
            </a:pPr>
            <a:r>
              <a:rPr lang="sv-SE" dirty="0">
                <a:ea typeface="Source Sans Pro" panose="020B0503030403020204" pitchFamily="34" charset="0"/>
              </a:rPr>
              <a:t>Tryck på </a:t>
            </a:r>
            <a:r>
              <a:rPr lang="sv-SE" b="1" dirty="0">
                <a:ea typeface="Source Sans Pro" panose="020B0503030403020204" pitchFamily="34" charset="0"/>
              </a:rPr>
              <a:t>klock-ikonen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6" name="Platshållare för innehåll 5" descr="Klockan finns mitt i sidan under bokens bild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28" y="971790"/>
            <a:ext cx="3181251" cy="5660361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6B3464E6-88B3-4853-9E51-9965BFB87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95290" y="3863083"/>
            <a:ext cx="3551203" cy="492738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3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14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1279746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Fortsättning </a:t>
            </a:r>
            <a:br>
              <a:rPr lang="sv-SE" dirty="0"/>
            </a:br>
            <a:r>
              <a:rPr lang="sv-SE" dirty="0"/>
              <a:t>ställa in timer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59103"/>
            <a:ext cx="454187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Välj hur många minuter uppläsningen ska ske innan den stängs av automatiskt.</a:t>
            </a:r>
          </a:p>
        </p:txBody>
      </p:sp>
      <p:pic>
        <p:nvPicPr>
          <p:cNvPr id="7" name="Platshållare för innehåll 4" descr="Lista med tider i minute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04" y="877959"/>
            <a:ext cx="3181413" cy="5660649"/>
          </a:xfrm>
        </p:spPr>
      </p:pic>
    </p:spTree>
    <p:extLst>
      <p:ext uri="{BB962C8B-B14F-4D97-AF65-F5344CB8AC3E}">
        <p14:creationId xmlns:p14="http://schemas.microsoft.com/office/powerpoint/2010/main" val="90122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19687"/>
          </a:xfrm>
        </p:spPr>
        <p:txBody>
          <a:bodyPr/>
          <a:lstStyle/>
          <a:p>
            <a:r>
              <a:rPr lang="sv-SE" dirty="0"/>
              <a:t>Hur länge kan jag låna boken?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Boken finns tillgänglig i appen under 28 dagar. </a:t>
            </a:r>
          </a:p>
          <a:p>
            <a:r>
              <a:rPr lang="sv-SE" dirty="0">
                <a:ea typeface="Source Sans Pro" panose="020B0503030403020204" pitchFamily="34" charset="0"/>
              </a:rPr>
              <a:t>Efter 28 dagar försvinner boken från appen. </a:t>
            </a:r>
          </a:p>
          <a:p>
            <a:r>
              <a:rPr lang="sv-SE" dirty="0">
                <a:ea typeface="Source Sans Pro" panose="020B0503030403020204" pitchFamily="34" charset="0"/>
              </a:rPr>
              <a:t>Har du inte hunnit lyssnat klart kan du låna om boken.</a:t>
            </a:r>
          </a:p>
          <a:p>
            <a:r>
              <a:rPr lang="sv-SE" dirty="0">
                <a:ea typeface="Source Sans Pro" panose="020B0503030403020204" pitchFamily="34" charset="0"/>
              </a:rPr>
              <a:t>Du kan låna högst 3 böcker i veckan.</a:t>
            </a:r>
          </a:p>
        </p:txBody>
      </p:sp>
      <p:pic>
        <p:nvPicPr>
          <p:cNvPr id="6" name="Platshållare för innehåll 4" descr="Tre böcker i en lista. Under titel och författare står, siffra dagar kvar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89" y="1536360"/>
            <a:ext cx="3001370" cy="5340301"/>
          </a:xfrm>
        </p:spPr>
      </p:pic>
    </p:spTree>
    <p:extLst>
      <p:ext uri="{BB962C8B-B14F-4D97-AF65-F5344CB8AC3E}">
        <p14:creationId xmlns:p14="http://schemas.microsoft.com/office/powerpoint/2010/main" val="176343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16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99" y="2830286"/>
            <a:ext cx="5552769" cy="2736979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BEAF208-F909-4EE8-8AB8-7F0ECD7DEAE1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4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41024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32127"/>
          </a:xfrm>
        </p:spPr>
        <p:txBody>
          <a:bodyPr>
            <a:normAutofit/>
          </a:bodyPr>
          <a:lstStyle/>
          <a:p>
            <a:r>
              <a:rPr lang="sv-SE" dirty="0"/>
              <a:t>Ladda ner </a:t>
            </a:r>
            <a:r>
              <a:rPr lang="sv-SE" dirty="0" err="1"/>
              <a:t>appen</a:t>
            </a:r>
            <a:r>
              <a:rPr lang="sv-SE" dirty="0"/>
              <a:t> </a:t>
            </a:r>
            <a:r>
              <a:rPr lang="sv-SE" dirty="0" err="1"/>
              <a:t>Biblio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769982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Ladda ner appen ”</a:t>
            </a:r>
            <a:r>
              <a:rPr lang="sv-SE" dirty="0" err="1">
                <a:ea typeface="Source Sans Pro" panose="020B0503030403020204" pitchFamily="34" charset="0"/>
              </a:rPr>
              <a:t>Biblio</a:t>
            </a:r>
            <a:r>
              <a:rPr lang="sv-SE" dirty="0">
                <a:ea typeface="Source Sans Pro" panose="020B0503030403020204" pitchFamily="34" charset="0"/>
              </a:rPr>
              <a:t>” från App store eller Google play.</a:t>
            </a:r>
          </a:p>
          <a:p>
            <a:r>
              <a:rPr lang="sv-SE" dirty="0">
                <a:ea typeface="Source Sans Pro" panose="020B0503030403020204" pitchFamily="34" charset="0"/>
              </a:rPr>
              <a:t>Observera att du behöver ha ett lånekort kopplat till lösenord och kod för att kunna  lyssna på ljudbok.</a:t>
            </a:r>
          </a:p>
          <a:p>
            <a:r>
              <a:rPr lang="sv-SE" dirty="0">
                <a:ea typeface="Source Sans Pro" panose="020B0503030403020204" pitchFamily="34" charset="0"/>
              </a:rPr>
              <a:t>Det kostar inget att skaffa ett lånekort. Du behöver gå till ett bibliotek och legitimera dig för att få ett lånekort.</a:t>
            </a:r>
          </a:p>
          <a:p>
            <a:endParaRPr lang="sv-SE" dirty="0"/>
          </a:p>
        </p:txBody>
      </p:sp>
      <p:pic>
        <p:nvPicPr>
          <p:cNvPr id="8" name="Platshållare för innehåll 3" descr="Appstore, appens namn Biblio Library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28" y="971791"/>
            <a:ext cx="3386897" cy="5367415"/>
          </a:xfrm>
        </p:spPr>
      </p:pic>
    </p:spTree>
    <p:extLst>
      <p:ext uri="{BB962C8B-B14F-4D97-AF65-F5344CB8AC3E}">
        <p14:creationId xmlns:p14="http://schemas.microsoft.com/office/powerpoint/2010/main" val="180841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32601"/>
          </a:xfrm>
        </p:spPr>
        <p:txBody>
          <a:bodyPr/>
          <a:lstStyle/>
          <a:p>
            <a:r>
              <a:rPr lang="sv-SE" dirty="0"/>
              <a:t>Logga in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357120"/>
            <a:ext cx="4541874" cy="3794864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Börja med att fylla i uppgifterna för att logga in i tre fält.</a:t>
            </a:r>
          </a:p>
          <a:p>
            <a:r>
              <a:rPr lang="sv-SE" b="1" dirty="0">
                <a:ea typeface="Source Sans Pro" panose="020B0503030403020204" pitchFamily="34" charset="0"/>
              </a:rPr>
              <a:t>Välj bibliotek</a:t>
            </a:r>
            <a:r>
              <a:rPr lang="sv-SE" dirty="0">
                <a:ea typeface="Source Sans Pro" panose="020B0503030403020204" pitchFamily="34" charset="0"/>
              </a:rPr>
              <a:t>:</a:t>
            </a:r>
            <a:r>
              <a:rPr lang="sv-SE" b="1" dirty="0">
                <a:ea typeface="Source Sans Pro" panose="020B0503030403020204" pitchFamily="34" charset="0"/>
              </a:rPr>
              <a:t> </a:t>
            </a:r>
            <a:r>
              <a:rPr lang="sv-SE" dirty="0">
                <a:ea typeface="Source Sans Pro" panose="020B0503030403020204" pitchFamily="34" charset="0"/>
              </a:rPr>
              <a:t>Bibliotek Uppsala.</a:t>
            </a:r>
          </a:p>
          <a:p>
            <a:r>
              <a:rPr lang="sv-SE" b="1" dirty="0">
                <a:ea typeface="Source Sans Pro" panose="020B0503030403020204" pitchFamily="34" charset="0"/>
              </a:rPr>
              <a:t>Kort nr</a:t>
            </a:r>
            <a:r>
              <a:rPr lang="sv-SE" dirty="0">
                <a:ea typeface="Source Sans Pro" panose="020B0503030403020204" pitchFamily="34" charset="0"/>
              </a:rPr>
              <a:t>: Det nummer som står på ditt bibliotekskort.</a:t>
            </a:r>
          </a:p>
          <a:p>
            <a:r>
              <a:rPr lang="sv-SE" b="1" dirty="0">
                <a:ea typeface="Source Sans Pro" panose="020B0503030403020204" pitchFamily="34" charset="0"/>
              </a:rPr>
              <a:t>PIN-kod</a:t>
            </a:r>
            <a:r>
              <a:rPr lang="sv-SE" dirty="0">
                <a:ea typeface="Source Sans Pro" panose="020B0503030403020204" pitchFamily="34" charset="0"/>
              </a:rPr>
              <a:t>: Koden till ditt biblioteks- kort.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på rutan </a:t>
            </a:r>
            <a:r>
              <a:rPr lang="sv-SE" b="1" dirty="0">
                <a:ea typeface="Source Sans Pro" panose="020B0503030403020204" pitchFamily="34" charset="0"/>
              </a:rPr>
              <a:t>Jag godkänner villkoren </a:t>
            </a:r>
            <a:r>
              <a:rPr lang="sv-SE" dirty="0">
                <a:ea typeface="Source Sans Pro" panose="020B0503030403020204" pitchFamily="34" charset="0"/>
              </a:rPr>
              <a:t>och du blir inloggad.</a:t>
            </a:r>
          </a:p>
        </p:txBody>
      </p:sp>
      <p:pic>
        <p:nvPicPr>
          <p:cNvPr id="8" name="Platshållare för innehåll 8" descr="Biblio appen, logga in.">
            <a:extLst>
              <a:ext uri="{FF2B5EF4-FFF2-40B4-BE49-F238E27FC236}">
                <a16:creationId xmlns:a16="http://schemas.microsoft.com/office/drawing/2014/main" id="{0F2DF986-CBDF-49A6-BD42-C057F428681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78" y="971791"/>
            <a:ext cx="3765128" cy="5481784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D34EFC3-C8BA-479C-8A08-8286B86B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441489" y="2774022"/>
            <a:ext cx="1010682" cy="12286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9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701500"/>
          </a:xfrm>
        </p:spPr>
        <p:txBody>
          <a:bodyPr>
            <a:normAutofit/>
          </a:bodyPr>
          <a:lstStyle/>
          <a:p>
            <a:r>
              <a:rPr lang="sv-SE" dirty="0"/>
              <a:t>Meny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I vänstra övre hörnet trycker du fram menyn. </a:t>
            </a:r>
          </a:p>
        </p:txBody>
      </p:sp>
      <p:pic>
        <p:nvPicPr>
          <p:cNvPr id="8" name="Platshållare för innehåll 4" descr="Startsidan. Tre streck för meny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837" y="971790"/>
            <a:ext cx="3155164" cy="5613945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D34EFC3-C8BA-479C-8A08-8286B86B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380074" y="1438382"/>
            <a:ext cx="1488763" cy="81315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198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50785"/>
          </a:xfrm>
        </p:spPr>
        <p:txBody>
          <a:bodyPr>
            <a:normAutofit fontScale="90000"/>
          </a:bodyPr>
          <a:lstStyle/>
          <a:p>
            <a:br>
              <a:rPr lang="sv-SE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sv-SE" sz="4400" dirty="0">
                <a:latin typeface="+mj-lt"/>
                <a:ea typeface="Source Sans Pro" panose="020B0503030403020204" pitchFamily="34" charset="0"/>
              </a:rPr>
              <a:t>Söka </a:t>
            </a:r>
            <a:r>
              <a:rPr lang="sv-SE" sz="4400" dirty="0">
                <a:latin typeface="+mj-lt"/>
                <a:ea typeface="Source Sans Pro Black" panose="020B0803030403020204" pitchFamily="34" charset="0"/>
              </a:rPr>
              <a:t>bok</a:t>
            </a:r>
            <a:endParaRPr lang="sv-SE" dirty="0">
              <a:latin typeface="+mj-lt"/>
              <a:ea typeface="Source Sans Pro Black" panose="020B0803030403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För att söka fram en boktitel trycker du på </a:t>
            </a:r>
            <a:r>
              <a:rPr lang="sv-SE" b="1" dirty="0">
                <a:ea typeface="Source Sans Pro" panose="020B0503030403020204" pitchFamily="34" charset="0"/>
              </a:rPr>
              <a:t>Sök</a:t>
            </a:r>
            <a:r>
              <a:rPr lang="sv-SE" dirty="0">
                <a:ea typeface="Source Sans Pro" panose="020B0503030403020204" pitchFamily="34" charset="0"/>
              </a:rPr>
              <a:t>.</a:t>
            </a:r>
            <a:endParaRPr lang="sv-SE" dirty="0"/>
          </a:p>
        </p:txBody>
      </p:sp>
      <p:pic>
        <p:nvPicPr>
          <p:cNvPr id="11" name="Platshållare för innehåll 9" descr="Menylista, sök tredje fältet uppifrån.">
            <a:extLst>
              <a:ext uri="{FF2B5EF4-FFF2-40B4-BE49-F238E27FC236}">
                <a16:creationId xmlns:a16="http://schemas.microsoft.com/office/drawing/2014/main" id="{B02CF199-2437-4A77-9B2C-6D3EC2122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60" y="975938"/>
            <a:ext cx="3115755" cy="5562974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4CBEE7B4-F8B9-47EA-8B99-4DA0C5EE8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72031" y="2891230"/>
            <a:ext cx="231830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83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4001277" cy="1279746"/>
          </a:xfrm>
        </p:spPr>
        <p:txBody>
          <a:bodyPr/>
          <a:lstStyle/>
          <a:p>
            <a:r>
              <a:rPr lang="sv-SE" dirty="0"/>
              <a:t>Fortsättning </a:t>
            </a:r>
            <a:br>
              <a:rPr lang="sv-SE" dirty="0"/>
            </a:br>
            <a:r>
              <a:rPr lang="sv-SE" dirty="0"/>
              <a:t>söka bok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11210"/>
            <a:ext cx="454187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Skriv in </a:t>
            </a:r>
            <a:r>
              <a:rPr lang="sv-SE" b="1" dirty="0">
                <a:ea typeface="Source Sans Pro" panose="020B0503030403020204" pitchFamily="34" charset="0"/>
              </a:rPr>
              <a:t>titeln</a:t>
            </a:r>
            <a:r>
              <a:rPr lang="sv-SE" dirty="0">
                <a:ea typeface="Source Sans Pro" panose="020B0503030403020204" pitchFamily="34" charset="0"/>
              </a:rPr>
              <a:t> </a:t>
            </a:r>
            <a:r>
              <a:rPr lang="sv-SE" b="1" dirty="0">
                <a:ea typeface="Source Sans Pro" panose="020B0503030403020204" pitchFamily="34" charset="0"/>
              </a:rPr>
              <a:t>på boken </a:t>
            </a:r>
            <a:r>
              <a:rPr lang="sv-SE" dirty="0">
                <a:ea typeface="Source Sans Pro" panose="020B0503030403020204" pitchFamily="34" charset="0"/>
              </a:rPr>
              <a:t>eller </a:t>
            </a:r>
            <a:r>
              <a:rPr lang="sv-SE" b="1" dirty="0">
                <a:ea typeface="Source Sans Pro" panose="020B0503030403020204" pitchFamily="34" charset="0"/>
              </a:rPr>
              <a:t>författarens namn </a:t>
            </a:r>
            <a:r>
              <a:rPr lang="sv-SE" dirty="0">
                <a:ea typeface="Source Sans Pro" panose="020B0503030403020204" pitchFamily="34" charset="0"/>
              </a:rPr>
              <a:t>i sökrutan längst upp i </a:t>
            </a:r>
            <a:r>
              <a:rPr lang="sv-SE" dirty="0" err="1">
                <a:ea typeface="Source Sans Pro" panose="020B0503030403020204" pitchFamily="34" charset="0"/>
              </a:rPr>
              <a:t>appen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</p:txBody>
      </p:sp>
      <p:pic>
        <p:nvPicPr>
          <p:cNvPr id="7" name="Platshållare för innehåll 4" descr="Sökfält med ett förstoringsglas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04" y="888234"/>
            <a:ext cx="3160865" cy="5624089"/>
          </a:xfr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D0CF4463-06EB-486E-BF7C-E52D7E5B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39477" y="1891474"/>
            <a:ext cx="2285663" cy="127980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859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4541874" cy="888107"/>
          </a:xfrm>
        </p:spPr>
        <p:txBody>
          <a:bodyPr/>
          <a:lstStyle/>
          <a:p>
            <a:r>
              <a:rPr lang="sv-SE" dirty="0"/>
              <a:t>Söka författare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Här har vi sökt på författaren </a:t>
            </a:r>
            <a:r>
              <a:rPr lang="sv-SE" b="1" dirty="0">
                <a:ea typeface="Source Sans Pro" panose="020B0503030403020204" pitchFamily="34" charset="0"/>
              </a:rPr>
              <a:t>Jonas Moström </a:t>
            </a:r>
            <a:r>
              <a:rPr lang="sv-SE" dirty="0">
                <a:ea typeface="Source Sans Pro" panose="020B0503030403020204" pitchFamily="34" charset="0"/>
              </a:rPr>
              <a:t>och hans böcker kommer fram.</a:t>
            </a:r>
          </a:p>
          <a:p>
            <a:r>
              <a:rPr lang="sv-SE" dirty="0">
                <a:ea typeface="Source Sans Pro" panose="020B0503030403020204" pitchFamily="34" charset="0"/>
              </a:rPr>
              <a:t>Tryck på en bok för att läsa om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boken.</a:t>
            </a:r>
          </a:p>
        </p:txBody>
      </p:sp>
      <p:pic>
        <p:nvPicPr>
          <p:cNvPr id="8" name="Platshållare för innehåll 4" descr="Fyra olika böcker syns.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30" y="971790"/>
            <a:ext cx="3098689" cy="5513459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C3F9342-1C3A-44DE-A4B2-85F7CA682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80074" y="3348953"/>
            <a:ext cx="195567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4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13466"/>
          </a:xfrm>
        </p:spPr>
        <p:txBody>
          <a:bodyPr/>
          <a:lstStyle/>
          <a:p>
            <a:r>
              <a:rPr lang="sv-SE" dirty="0"/>
              <a:t>Symboler i appen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38200" y="2861629"/>
            <a:ext cx="4541874" cy="3494721"/>
          </a:xfrm>
        </p:spPr>
        <p:txBody>
          <a:bodyPr/>
          <a:lstStyle/>
          <a:p>
            <a:r>
              <a:rPr lang="sv-SE" dirty="0">
                <a:ea typeface="Source Sans Pro" panose="020B0503030403020204" pitchFamily="34" charset="0"/>
              </a:rPr>
              <a:t>Den röda ikonen är symbol för e-böcker och den blåa är symbol för ljudböcker.</a:t>
            </a:r>
            <a:endParaRPr lang="sv-SE" dirty="0"/>
          </a:p>
        </p:txBody>
      </p:sp>
      <p:pic>
        <p:nvPicPr>
          <p:cNvPr id="8" name="Platshållare för innehåll 7" descr="Symbolerna den röda en bok i vitt, den blåa hörlurar i vitt.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267236" y="2035280"/>
            <a:ext cx="4734057" cy="371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9154507" y="6356350"/>
            <a:ext cx="2743200" cy="365125"/>
          </a:xfrm>
        </p:spPr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38200" y="971791"/>
            <a:ext cx="5257800" cy="842059"/>
          </a:xfrm>
        </p:spPr>
        <p:txBody>
          <a:bodyPr/>
          <a:lstStyle/>
          <a:p>
            <a:r>
              <a:rPr lang="sv-SE" dirty="0"/>
              <a:t>Låna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sv-SE" dirty="0">
                <a:ea typeface="Source Sans Pro" panose="020B0503030403020204" pitchFamily="34" charset="0"/>
              </a:rPr>
              <a:t>Scrolla ner på sidan så kan du läsa om boken. </a:t>
            </a:r>
            <a:br>
              <a:rPr lang="sv-SE" dirty="0">
                <a:ea typeface="Source Sans Pro" panose="020B0503030403020204" pitchFamily="34" charset="0"/>
              </a:rPr>
            </a:br>
            <a:r>
              <a:rPr lang="sv-SE" dirty="0">
                <a:ea typeface="Source Sans Pro" panose="020B0503030403020204" pitchFamily="34" charset="0"/>
              </a:rPr>
              <a:t>Du kan se längden på boken, vilket språk den uppläses på, samt vem författaren är.</a:t>
            </a:r>
          </a:p>
          <a:p>
            <a:pPr>
              <a:spcAft>
                <a:spcPts val="1800"/>
              </a:spcAft>
            </a:pPr>
            <a:r>
              <a:rPr lang="sv-SE" dirty="0">
                <a:ea typeface="Source Sans Pro" panose="020B0503030403020204" pitchFamily="34" charset="0"/>
              </a:rPr>
              <a:t>Vill du låna boken, tryck på </a:t>
            </a:r>
            <a:r>
              <a:rPr lang="sv-SE" b="1" dirty="0">
                <a:ea typeface="Source Sans Pro" panose="020B0503030403020204" pitchFamily="34" charset="0"/>
              </a:rPr>
              <a:t>Låna</a:t>
            </a:r>
            <a:r>
              <a:rPr lang="sv-SE" dirty="0">
                <a:ea typeface="Source Sans Pro" panose="020B0503030403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sv-SE" dirty="0">
                <a:ea typeface="Source Sans Pro" panose="020B0503030403020204" pitchFamily="34" charset="0"/>
              </a:rPr>
              <a:t>Backa annars tillbaka till </a:t>
            </a:r>
            <a:r>
              <a:rPr lang="sv-SE" b="1" dirty="0">
                <a:ea typeface="Source Sans Pro" panose="020B0503030403020204" pitchFamily="34" charset="0"/>
              </a:rPr>
              <a:t>Sök </a:t>
            </a:r>
            <a:r>
              <a:rPr lang="sv-SE" dirty="0">
                <a:ea typeface="Source Sans Pro" panose="020B0503030403020204" pitchFamily="34" charset="0"/>
              </a:rPr>
              <a:t>uppe i vänstra hörnet. </a:t>
            </a:r>
          </a:p>
        </p:txBody>
      </p:sp>
      <p:pic>
        <p:nvPicPr>
          <p:cNvPr id="8" name="Platshållare för innehåll 6" descr="Låna i vit text med blå bakgrund.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330" y="971790"/>
            <a:ext cx="3181414" cy="5660651"/>
          </a:xfr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5E91D10-9056-48CD-B751-782F76EB4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46671" y="4633270"/>
            <a:ext cx="2198669" cy="84205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2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7713</TotalTime>
  <Words>463</Words>
  <Application>Microsoft Office PowerPoint</Application>
  <PresentationFormat>Bredbild</PresentationFormat>
  <Paragraphs>67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Source Sans Pro</vt:lpstr>
      <vt:lpstr>Source Sans Pro Semibold</vt:lpstr>
      <vt:lpstr>Source Sans Pro Semibold</vt:lpstr>
      <vt:lpstr>Tema Uppsala</vt:lpstr>
      <vt:lpstr>Lyssna på ljudböcker i Biblio-appen</vt:lpstr>
      <vt:lpstr>Ladda ner appen Biblio</vt:lpstr>
      <vt:lpstr>Logga in</vt:lpstr>
      <vt:lpstr>Meny</vt:lpstr>
      <vt:lpstr> Söka bok</vt:lpstr>
      <vt:lpstr>Fortsättning  söka bok</vt:lpstr>
      <vt:lpstr>Söka författare</vt:lpstr>
      <vt:lpstr>Symboler i appen</vt:lpstr>
      <vt:lpstr>Låna</vt:lpstr>
      <vt:lpstr>Se lånade böcker</vt:lpstr>
      <vt:lpstr>Välja bok </vt:lpstr>
      <vt:lpstr>Lyssna på bok</vt:lpstr>
      <vt:lpstr>Ställa in timer</vt:lpstr>
      <vt:lpstr> Fortsättning  ställa in timer</vt:lpstr>
      <vt:lpstr>Hur länge kan jag låna boken?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102</cp:revision>
  <cp:lastPrinted>2016-04-19T07:45:19Z</cp:lastPrinted>
  <dcterms:created xsi:type="dcterms:W3CDTF">2018-06-29T08:36:21Z</dcterms:created>
  <dcterms:modified xsi:type="dcterms:W3CDTF">2021-06-22T10:09:25Z</dcterms:modified>
</cp:coreProperties>
</file>