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7"/>
  </p:notesMasterIdLst>
  <p:sldIdLst>
    <p:sldId id="385" r:id="rId2"/>
    <p:sldId id="403" r:id="rId3"/>
    <p:sldId id="401" r:id="rId4"/>
    <p:sldId id="400" r:id="rId5"/>
    <p:sldId id="399" r:id="rId6"/>
    <p:sldId id="398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396" r:id="rId15"/>
    <p:sldId id="387" r:id="rId16"/>
  </p:sldIdLst>
  <p:sldSz cx="12192000" cy="6858000"/>
  <p:notesSz cx="6794500" cy="9931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  <p:embeddedFont>
      <p:font typeface="Source Sans Pro Semibold" panose="020B0603030403020204" pitchFamily="34" charset="0"/>
      <p:bold r:id="rId26"/>
      <p:boldItalic r:id="rId27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5" autoAdjust="0"/>
    <p:restoredTop sz="86435" autoAdjust="0"/>
  </p:normalViewPr>
  <p:slideViewPr>
    <p:cSldViewPr snapToGrid="0">
      <p:cViewPr varScale="1">
        <p:scale>
          <a:sx n="98" d="100"/>
          <a:sy n="98" d="100"/>
        </p:scale>
        <p:origin x="90" y="10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2022-04-13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finns olika webbläsare till dator, surfplatta och mobiltelefon.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Safari, Internet Explorer, Mozilla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Firefox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Google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Microsoft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några exempel på webbläsare.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667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Enter, eller retur, som knappen ibland kallas finns på tangentbordet.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104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Notera att sökning av ”Uppsala” och ”Uppsala Län” ger över 1.000</a:t>
            </a:r>
            <a:r>
              <a:rPr lang="sv-SE" baseline="0" dirty="0"/>
              <a:t> träffar, ”Uppsala kommun” och ”Region Uppsala” ger över 100 träffar var.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057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236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Arbetsförmedlingens hemsida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899DDD-EFEC-4AE2-9F39-D52AC2A892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08" y="4776134"/>
            <a:ext cx="8182867" cy="320622"/>
          </a:xfrm>
        </p:spPr>
        <p:txBody>
          <a:bodyPr/>
          <a:lstStyle/>
          <a:p>
            <a:r>
              <a:rPr lang="sv-SE" dirty="0"/>
              <a:t>23 februari 2022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02CC036-18A8-41CF-A283-612ED324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81508"/>
          </a:xfrm>
        </p:spPr>
        <p:txBody>
          <a:bodyPr/>
          <a:lstStyle/>
          <a:p>
            <a:r>
              <a:rPr lang="sv-SE" dirty="0"/>
              <a:t>Yrken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Här har vi valt yrket </a:t>
            </a:r>
            <a:r>
              <a:rPr lang="sv-SE" b="1" dirty="0"/>
              <a:t>Restaurang- och köksbiträden med flera. </a:t>
            </a:r>
          </a:p>
        </p:txBody>
      </p:sp>
      <p:pic>
        <p:nvPicPr>
          <p:cNvPr id="7" name="Bildobjekt 6" descr="Lista med yrken visas i bokstavsordning.">
            <a:extLst>
              <a:ext uri="{FF2B5EF4-FFF2-40B4-BE49-F238E27FC236}">
                <a16:creationId xmlns:a16="http://schemas.microsoft.com/office/drawing/2014/main" id="{568A639F-DD65-405F-A0C9-E3A736CCC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87" y="1362545"/>
            <a:ext cx="6489512" cy="4862277"/>
          </a:xfrm>
          <a:prstGeom prst="rect">
            <a:avLst/>
          </a:prstGeo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40387E9D-1A96-40AF-86EF-3652D2AE5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63319" y="3186752"/>
            <a:ext cx="3125035" cy="52303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46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11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307ADCA-AC55-4D09-B4BD-45CD2F396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25603" cy="714396"/>
          </a:xfrm>
        </p:spPr>
        <p:txBody>
          <a:bodyPr/>
          <a:lstStyle/>
          <a:p>
            <a:r>
              <a:rPr lang="sv-SE" dirty="0"/>
              <a:t>Antal träffar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Visa 1 annons</a:t>
            </a:r>
            <a:r>
              <a:rPr lang="sv-SE" dirty="0"/>
              <a:t>.</a:t>
            </a:r>
          </a:p>
        </p:txBody>
      </p:sp>
      <p:pic>
        <p:nvPicPr>
          <p:cNvPr id="8" name="Bildobjekt 7" descr="Visa en annons i vit text med blå bakgrund.">
            <a:extLst>
              <a:ext uri="{FF2B5EF4-FFF2-40B4-BE49-F238E27FC236}">
                <a16:creationId xmlns:a16="http://schemas.microsoft.com/office/drawing/2014/main" id="{73991205-11F5-4046-9D51-1634B28D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803" y="1328989"/>
            <a:ext cx="6332563" cy="4744682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40387E9D-1A96-40AF-86EF-3652D2AE5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12442" y="4104480"/>
            <a:ext cx="3638824" cy="1657467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26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3A53CF-2826-4633-AC68-3060B809E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684288"/>
          </a:xfrm>
        </p:spPr>
        <p:txBody>
          <a:bodyPr/>
          <a:lstStyle/>
          <a:p>
            <a:r>
              <a:rPr lang="sv-SE" dirty="0"/>
              <a:t>Annons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Nu visas annonsen som stämde överens med urvalet av yrkesområde och yrke.</a:t>
            </a:r>
          </a:p>
          <a:p>
            <a:r>
              <a:rPr lang="sv-SE" dirty="0"/>
              <a:t>Tryck på annonsen så kommer information upp om det lediga jobbet.</a:t>
            </a:r>
          </a:p>
        </p:txBody>
      </p:sp>
      <p:pic>
        <p:nvPicPr>
          <p:cNvPr id="7" name="Bildobjekt 6" descr="Kort information om annonsen visas.">
            <a:extLst>
              <a:ext uri="{FF2B5EF4-FFF2-40B4-BE49-F238E27FC236}">
                <a16:creationId xmlns:a16="http://schemas.microsoft.com/office/drawing/2014/main" id="{0038E9B6-AEAF-460C-ABF9-E9B02F563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064" y="1320759"/>
            <a:ext cx="6475863" cy="485567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40387E9D-1A96-40AF-86EF-3652D2AE5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42546" y="4620936"/>
            <a:ext cx="1554480" cy="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2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8BFAB7F-9616-4A9A-8D2A-60AF705B0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689229"/>
          </a:xfrm>
        </p:spPr>
        <p:txBody>
          <a:bodyPr/>
          <a:lstStyle/>
          <a:p>
            <a:r>
              <a:rPr lang="sv-SE" dirty="0"/>
              <a:t>Ansök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Information om det lediga jobbet.</a:t>
            </a:r>
          </a:p>
          <a:p>
            <a:r>
              <a:rPr lang="sv-SE" dirty="0"/>
              <a:t>För att söka det lediga jobbet så tryck på Ansök här. </a:t>
            </a:r>
          </a:p>
        </p:txBody>
      </p:sp>
      <p:pic>
        <p:nvPicPr>
          <p:cNvPr id="6" name="Platshållare för innehåll 5" descr="Längre information om jobbet. Ansök här i vit text med blå bakgrund till höger på sidan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25" y="1358104"/>
            <a:ext cx="5478627" cy="4751871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40387E9D-1A96-40AF-86EF-3652D2AE5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10115726" y="4016962"/>
            <a:ext cx="1046077" cy="78653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351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B046DD-6CA4-4BBA-93A8-D7EF13314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14</a:t>
            </a:fld>
            <a:endParaRPr lang="sv-SE"/>
          </a:p>
        </p:txBody>
      </p:sp>
      <p:sp>
        <p:nvSpPr>
          <p:cNvPr id="5" name="Platshållare för bildnummer 3">
            <a:extLst>
              <a:ext uri="{FF2B5EF4-FFF2-40B4-BE49-F238E27FC236}">
                <a16:creationId xmlns:a16="http://schemas.microsoft.com/office/drawing/2014/main" id="{384674F0-CDA7-4B39-9741-D1EC00FC4FB8}"/>
              </a:ext>
            </a:extLst>
          </p:cNvPr>
          <p:cNvSpPr txBox="1">
            <a:spLocks/>
          </p:cNvSpPr>
          <p:nvPr/>
        </p:nvSpPr>
        <p:spPr>
          <a:xfrm>
            <a:off x="91607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Sida </a:t>
            </a:r>
            <a:fld id="{D02B33C2-54EE-4A44-9B78-6F01870CE737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839472DE-33D5-4BC8-A829-DEA147656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6420633" cy="1279746"/>
          </a:xfrm>
        </p:spPr>
        <p:txBody>
          <a:bodyPr>
            <a:normAutofit fontScale="90000"/>
          </a:bodyPr>
          <a:lstStyle/>
          <a:p>
            <a:r>
              <a:rPr lang="sv-SE" dirty="0"/>
              <a:t>Funk-IT Lyftet startade som ett </a:t>
            </a:r>
            <a:br>
              <a:rPr lang="sv-SE" dirty="0"/>
            </a:br>
            <a:r>
              <a:rPr lang="sv-SE" dirty="0"/>
              <a:t>samarbete mellan: 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08F4EAEE-D017-4D53-8F4A-4452134DE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947386"/>
            <a:ext cx="5552769" cy="2681057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</a:t>
            </a:r>
            <a:br>
              <a:rPr lang="sv-SE" dirty="0"/>
            </a:br>
            <a:r>
              <a:rPr lang="sv-SE" dirty="0"/>
              <a:t>Vård - och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8" name="Platshållare för innehåll 5">
            <a:extLst>
              <a:ext uri="{FF2B5EF4-FFF2-40B4-BE49-F238E27FC236}">
                <a16:creationId xmlns:a16="http://schemas.microsoft.com/office/drawing/2014/main" id="{03389F71-320E-46EB-AA82-72D00E66170A}"/>
              </a:ext>
            </a:extLst>
          </p:cNvPr>
          <p:cNvSpPr txBox="1">
            <a:spLocks/>
          </p:cNvSpPr>
          <p:nvPr/>
        </p:nvSpPr>
        <p:spPr>
          <a:xfrm>
            <a:off x="7199595" y="5163118"/>
            <a:ext cx="3210232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9" name="Bildobjekt 8" descr="QR kod till Funk it lyftets hemsida.">
            <a:extLst>
              <a:ext uri="{FF2B5EF4-FFF2-40B4-BE49-F238E27FC236}">
                <a16:creationId xmlns:a16="http://schemas.microsoft.com/office/drawing/2014/main" id="{F591E808-96C2-4E2F-8E3A-41F2B3DEB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78" y="2313543"/>
            <a:ext cx="2810267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19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9453FCB-4FB2-48F3-B0AA-D18C7409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972636" cy="1279746"/>
          </a:xfrm>
        </p:spPr>
        <p:txBody>
          <a:bodyPr>
            <a:normAutofit/>
          </a:bodyPr>
          <a:lstStyle/>
          <a:p>
            <a:r>
              <a:rPr lang="sv-SE" sz="4000" kern="1200" spc="-150" baseline="0" dirty="0">
                <a:solidFill>
                  <a:schemeClr val="accent3"/>
                </a:solidFill>
                <a:effectLst/>
                <a:latin typeface="Source Sans Pro Semibold" panose="020B0603030403020204" pitchFamily="34" charset="0"/>
                <a:ea typeface="+mj-ea"/>
                <a:cs typeface="+mj-cs"/>
              </a:rPr>
              <a:t>Öppna</a:t>
            </a:r>
            <a:br>
              <a:rPr lang="sv-SE" sz="4000" kern="1200" spc="-150" baseline="0" dirty="0">
                <a:solidFill>
                  <a:schemeClr val="accent3"/>
                </a:solidFill>
                <a:effectLst/>
                <a:latin typeface="Source Sans Pro Semibold" panose="020B0603030403020204" pitchFamily="34" charset="0"/>
                <a:ea typeface="+mj-ea"/>
                <a:cs typeface="+mj-cs"/>
              </a:rPr>
            </a:br>
            <a:r>
              <a:rPr lang="sv-SE" sz="4000" kern="1200" spc="-150" baseline="0" dirty="0">
                <a:solidFill>
                  <a:schemeClr val="accent3"/>
                </a:solidFill>
                <a:effectLst/>
                <a:latin typeface="Source Sans Pro Semibold" panose="020B0603030403020204" pitchFamily="34" charset="0"/>
                <a:ea typeface="+mj-ea"/>
                <a:cs typeface="+mj-cs"/>
              </a:rPr>
              <a:t>webbläsaren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7319"/>
            <a:ext cx="3972636" cy="3074522"/>
          </a:xfrm>
        </p:spPr>
        <p:txBody>
          <a:bodyPr/>
          <a:lstStyle/>
          <a:p>
            <a:r>
              <a:rPr lang="sv-SE" dirty="0"/>
              <a:t>Tryck på webbläsaren för att komma ut på internet.</a:t>
            </a:r>
          </a:p>
        </p:txBody>
      </p:sp>
      <p:pic>
        <p:nvPicPr>
          <p:cNvPr id="8" name="Platshållare för innehåll 7" descr="Längst ner visas olika webbläsare.&#10;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45" y="1480182"/>
            <a:ext cx="6631364" cy="4635156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760" y="3797760"/>
            <a:ext cx="3237146" cy="205408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82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23B2C2-8647-41AB-B544-91AB49D0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4122761" cy="717115"/>
          </a:xfrm>
        </p:spPr>
        <p:txBody>
          <a:bodyPr/>
          <a:lstStyle/>
          <a:p>
            <a:r>
              <a:rPr lang="sv-SE" dirty="0"/>
              <a:t>Adressfältet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4122761" cy="3542250"/>
          </a:xfrm>
        </p:spPr>
        <p:txBody>
          <a:bodyPr/>
          <a:lstStyle/>
          <a:p>
            <a:r>
              <a:rPr lang="sv-SE" dirty="0"/>
              <a:t>Skriv arbetsformedlingen.se i adressfältet, tryck </a:t>
            </a:r>
            <a:r>
              <a:rPr lang="sv-SE" b="1" dirty="0"/>
              <a:t>Enter</a:t>
            </a:r>
            <a:r>
              <a:rPr lang="sv-SE" dirty="0"/>
              <a:t>.</a:t>
            </a:r>
          </a:p>
        </p:txBody>
      </p:sp>
      <p:pic>
        <p:nvPicPr>
          <p:cNvPr id="9" name="Bildobjekt 8" descr="Startfältet finns längst upp på sidan.">
            <a:extLst>
              <a:ext uri="{FF2B5EF4-FFF2-40B4-BE49-F238E27FC236}">
                <a16:creationId xmlns:a16="http://schemas.microsoft.com/office/drawing/2014/main" id="{E6E98EF2-B868-46B3-A4BF-861673FFD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682" y="1195545"/>
            <a:ext cx="6484653" cy="466312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941E2608-F265-4E03-8D34-D8E4006C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865691" y="1889760"/>
            <a:ext cx="1565589" cy="1049457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40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635AAA-4DB9-4281-AA40-B7B51DCD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279710" cy="741003"/>
          </a:xfrm>
        </p:spPr>
        <p:txBody>
          <a:bodyPr/>
          <a:lstStyle/>
          <a:p>
            <a:r>
              <a:rPr lang="sv-SE" dirty="0"/>
              <a:t>Startsida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7120"/>
            <a:ext cx="4279710" cy="3494721"/>
          </a:xfrm>
        </p:spPr>
        <p:txBody>
          <a:bodyPr/>
          <a:lstStyle/>
          <a:p>
            <a:r>
              <a:rPr lang="sv-SE" dirty="0"/>
              <a:t>Detta är Arbetsförmedlingens startsida.</a:t>
            </a:r>
          </a:p>
        </p:txBody>
      </p:sp>
      <p:pic>
        <p:nvPicPr>
          <p:cNvPr id="6" name="Bildobjekt 5" descr="Arbetsförmedlingens startsida.">
            <a:extLst>
              <a:ext uri="{FF2B5EF4-FFF2-40B4-BE49-F238E27FC236}">
                <a16:creationId xmlns:a16="http://schemas.microsoft.com/office/drawing/2014/main" id="{4FEA3AAA-06E6-4DC6-BA81-F2ED7EEAC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10" y="1342292"/>
            <a:ext cx="6674638" cy="500723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820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0D1C560-F1E0-4A0C-B2BA-28E3ED9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39018" cy="734179"/>
          </a:xfrm>
        </p:spPr>
        <p:txBody>
          <a:bodyPr/>
          <a:lstStyle/>
          <a:p>
            <a:r>
              <a:rPr lang="sv-SE" dirty="0"/>
              <a:t>Söka jobb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7120"/>
            <a:ext cx="3897573" cy="3494721"/>
          </a:xfrm>
        </p:spPr>
        <p:txBody>
          <a:bodyPr/>
          <a:lstStyle/>
          <a:p>
            <a:r>
              <a:rPr lang="sv-SE" dirty="0"/>
              <a:t>Vill du söka efter lediga jobb, tryck på </a:t>
            </a:r>
            <a:br>
              <a:rPr lang="sv-SE" dirty="0"/>
            </a:br>
            <a:r>
              <a:rPr lang="sv-SE" b="1" dirty="0"/>
              <a:t>Sök jobb i Platsbanken.</a:t>
            </a:r>
            <a:endParaRPr lang="sv-SE" dirty="0"/>
          </a:p>
        </p:txBody>
      </p:sp>
      <p:pic>
        <p:nvPicPr>
          <p:cNvPr id="7" name="Bildobjekt 6" descr="Arbetsförmedlingens startsida. Sök jobb i platsbanken i blå text med grön bakgrund.">
            <a:extLst>
              <a:ext uri="{FF2B5EF4-FFF2-40B4-BE49-F238E27FC236}">
                <a16:creationId xmlns:a16="http://schemas.microsoft.com/office/drawing/2014/main" id="{762D3218-77B2-4BE4-9E8F-29AA80873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10" y="1338880"/>
            <a:ext cx="6649863" cy="49886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BE07956B-82EB-4F77-8398-C2FE12995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60460" y="3070746"/>
            <a:ext cx="1176563" cy="7460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50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639BCC1-44F0-445A-9800-8646F4291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39563"/>
          </a:xfrm>
        </p:spPr>
        <p:txBody>
          <a:bodyPr/>
          <a:lstStyle/>
          <a:p>
            <a:r>
              <a:rPr lang="sv-SE" dirty="0"/>
              <a:t>Välj kommun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Skriv in vilken kommun eller region du vill jobba i.</a:t>
            </a:r>
          </a:p>
          <a:p>
            <a:pPr>
              <a:spcAft>
                <a:spcPts val="2400"/>
              </a:spcAft>
            </a:pPr>
            <a:r>
              <a:rPr lang="sv-SE" dirty="0"/>
              <a:t>Skriv till exempel Uppsala kommun.</a:t>
            </a:r>
          </a:p>
          <a:p>
            <a:pPr>
              <a:spcAft>
                <a:spcPts val="2400"/>
              </a:spcAft>
            </a:pPr>
            <a:r>
              <a:rPr lang="sv-SE" dirty="0"/>
              <a:t>Tryck på </a:t>
            </a:r>
            <a:r>
              <a:rPr lang="sv-SE" b="1" dirty="0"/>
              <a:t>Sök</a:t>
            </a:r>
            <a:r>
              <a:rPr lang="sv-SE" dirty="0"/>
              <a:t>.</a:t>
            </a:r>
          </a:p>
        </p:txBody>
      </p:sp>
      <p:pic>
        <p:nvPicPr>
          <p:cNvPr id="8" name="Platshållare för innehåll 7" descr="Vitt fält finns till vänster på sidan sök i blå text med grön bakgrund till höger om fältet."/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74" y="1341572"/>
            <a:ext cx="6124989" cy="4887352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40387E9D-1A96-40AF-86EF-3652D2AE5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302758" y="3504063"/>
            <a:ext cx="2185613" cy="67547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651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6623C86-CCA9-4669-B07F-F8F0E524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680840"/>
          </a:xfrm>
        </p:spPr>
        <p:txBody>
          <a:bodyPr/>
          <a:lstStyle/>
          <a:p>
            <a:r>
              <a:rPr lang="sv-SE" dirty="0"/>
              <a:t>Urval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19"/>
            <a:ext cx="4245591" cy="3829685"/>
          </a:xfrm>
        </p:spPr>
        <p:txBody>
          <a:bodyPr/>
          <a:lstStyle/>
          <a:p>
            <a:r>
              <a:rPr lang="sv-SE" dirty="0"/>
              <a:t>Du kan göra ett urval gällande: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Yrke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Filter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Bevaka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Rensa</a:t>
            </a:r>
          </a:p>
        </p:txBody>
      </p:sp>
      <p:pic>
        <p:nvPicPr>
          <p:cNvPr id="7" name="Bildobjekt 6" descr="Lista med lediga jobb.">
            <a:extLst>
              <a:ext uri="{FF2B5EF4-FFF2-40B4-BE49-F238E27FC236}">
                <a16:creationId xmlns:a16="http://schemas.microsoft.com/office/drawing/2014/main" id="{DA804052-F5FF-4323-993C-E08091218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74" y="1312211"/>
            <a:ext cx="6523853" cy="48904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159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84C4BE8-FE01-49F1-B938-CFB3833CD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56341"/>
          </a:xfrm>
        </p:spPr>
        <p:txBody>
          <a:bodyPr/>
          <a:lstStyle/>
          <a:p>
            <a:r>
              <a:rPr lang="sv-SE" dirty="0"/>
              <a:t>Yrke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883925" cy="3494721"/>
          </a:xfrm>
        </p:spPr>
        <p:txBody>
          <a:bodyPr/>
          <a:lstStyle/>
          <a:p>
            <a:r>
              <a:rPr lang="sv-SE" dirty="0"/>
              <a:t>Här har vi valt urval för </a:t>
            </a:r>
            <a:r>
              <a:rPr lang="sv-SE" b="1" dirty="0"/>
              <a:t>Yrke</a:t>
            </a:r>
            <a:r>
              <a:rPr lang="sv-SE" dirty="0"/>
              <a:t>.</a:t>
            </a:r>
          </a:p>
          <a:p>
            <a:r>
              <a:rPr lang="sv-SE" dirty="0"/>
              <a:t>Yrkesområden kommer upp.</a:t>
            </a:r>
          </a:p>
        </p:txBody>
      </p:sp>
      <p:pic>
        <p:nvPicPr>
          <p:cNvPr id="8" name="Bildobjekt 7" descr="Ort finns längst till vänster, yrken bredvid. Lista med yrkesområden visas i bokstavsordning.">
            <a:extLst>
              <a:ext uri="{FF2B5EF4-FFF2-40B4-BE49-F238E27FC236}">
                <a16:creationId xmlns:a16="http://schemas.microsoft.com/office/drawing/2014/main" id="{CCF2E4A9-A7A8-47DF-ABA8-A0458A1FC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03" y="1349961"/>
            <a:ext cx="6386441" cy="4791058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40387E9D-1A96-40AF-86EF-3652D2AE5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86663" y="2808861"/>
            <a:ext cx="1636215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88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2D1C8FC-F208-460A-8D28-5A15F3E62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15064"/>
          </a:xfrm>
        </p:spPr>
        <p:txBody>
          <a:bodyPr/>
          <a:lstStyle/>
          <a:p>
            <a:r>
              <a:rPr lang="sv-SE" dirty="0"/>
              <a:t>Yrkesområden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4323080" cy="349472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Här har vi valt yrkesområde: </a:t>
            </a:r>
            <a:r>
              <a:rPr lang="sv-SE" b="1" dirty="0"/>
              <a:t>Hotell, restaurang, storhushåll</a:t>
            </a:r>
            <a:r>
              <a:rPr lang="sv-SE" dirty="0"/>
              <a:t>.</a:t>
            </a:r>
          </a:p>
          <a:p>
            <a:r>
              <a:rPr lang="sv-SE" dirty="0"/>
              <a:t>Alternativ på </a:t>
            </a:r>
            <a:r>
              <a:rPr lang="sv-SE" b="1" dirty="0"/>
              <a:t>Yrken</a:t>
            </a:r>
            <a:r>
              <a:rPr lang="sv-SE" dirty="0"/>
              <a:t> kommer upp.</a:t>
            </a:r>
          </a:p>
        </p:txBody>
      </p: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40387E9D-1A96-40AF-86EF-3652D2AE5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61280" y="3210560"/>
            <a:ext cx="538480" cy="11176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 descr="Yrkesområden listas till vänster. Yrken listas bredvid till höger.">
            <a:extLst>
              <a:ext uri="{FF2B5EF4-FFF2-40B4-BE49-F238E27FC236}">
                <a16:creationId xmlns:a16="http://schemas.microsoft.com/office/drawing/2014/main" id="{4C2DF727-5BEA-49CB-8A61-40F897F31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80" y="1379323"/>
            <a:ext cx="6582898" cy="493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117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7851</TotalTime>
  <Words>329</Words>
  <Application>Microsoft Office PowerPoint</Application>
  <PresentationFormat>Bredbild</PresentationFormat>
  <Paragraphs>66</Paragraphs>
  <Slides>15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Source Sans Pro Semibold</vt:lpstr>
      <vt:lpstr>Source Sans Pro</vt:lpstr>
      <vt:lpstr>Calibri</vt:lpstr>
      <vt:lpstr>Arial</vt:lpstr>
      <vt:lpstr>Tema Uppsala</vt:lpstr>
      <vt:lpstr>Arbetsförmedlingens hemsida</vt:lpstr>
      <vt:lpstr>Öppna webbläsaren</vt:lpstr>
      <vt:lpstr>Adressfältet</vt:lpstr>
      <vt:lpstr>Startsida</vt:lpstr>
      <vt:lpstr>Söka jobb</vt:lpstr>
      <vt:lpstr>Välj kommun</vt:lpstr>
      <vt:lpstr>Urval</vt:lpstr>
      <vt:lpstr>Yrke</vt:lpstr>
      <vt:lpstr>Yrkesområden</vt:lpstr>
      <vt:lpstr>Yrken</vt:lpstr>
      <vt:lpstr>Antal träffar</vt:lpstr>
      <vt:lpstr>Annons</vt:lpstr>
      <vt:lpstr>Ansök</vt:lpstr>
      <vt:lpstr>Funk-IT Lyftet startade som ett 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112</cp:revision>
  <cp:lastPrinted>2016-04-19T07:45:19Z</cp:lastPrinted>
  <dcterms:created xsi:type="dcterms:W3CDTF">2018-06-29T08:36:21Z</dcterms:created>
  <dcterms:modified xsi:type="dcterms:W3CDTF">2022-04-13T08:41:21Z</dcterms:modified>
</cp:coreProperties>
</file>